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83" r:id="rId3"/>
    <p:sldId id="289" r:id="rId4"/>
    <p:sldId id="282" r:id="rId5"/>
    <p:sldId id="271" r:id="rId6"/>
    <p:sldId id="265" r:id="rId7"/>
    <p:sldId id="286" r:id="rId8"/>
    <p:sldId id="274" r:id="rId9"/>
    <p:sldId id="276" r:id="rId10"/>
    <p:sldId id="278" r:id="rId11"/>
    <p:sldId id="279" r:id="rId12"/>
    <p:sldId id="285" r:id="rId13"/>
    <p:sldId id="277" r:id="rId14"/>
    <p:sldId id="261" r:id="rId15"/>
    <p:sldId id="29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938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CA3D4-D5EA-4A67-A9A9-1C1C24365F2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B3529F-AF6A-41FF-AA87-C0FF84C32C93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Практические занятия и тренинги </a:t>
          </a:r>
          <a:endParaRPr lang="ru-RU" dirty="0"/>
        </a:p>
      </dgm:t>
    </dgm:pt>
    <dgm:pt modelId="{EB1C0B61-F011-4F94-8675-A4D40A8FA1EE}" type="parTrans" cxnId="{C62D5C77-2D90-4DF1-8CA5-1454B2650AF3}">
      <dgm:prSet/>
      <dgm:spPr/>
      <dgm:t>
        <a:bodyPr/>
        <a:lstStyle/>
        <a:p>
          <a:endParaRPr lang="ru-RU"/>
        </a:p>
      </dgm:t>
    </dgm:pt>
    <dgm:pt modelId="{17E42C53-F7DF-4078-85B6-8CF3D996226C}" type="sibTrans" cxnId="{C62D5C77-2D90-4DF1-8CA5-1454B2650AF3}">
      <dgm:prSet/>
      <dgm:spPr/>
      <dgm:t>
        <a:bodyPr/>
        <a:lstStyle/>
        <a:p>
          <a:endParaRPr lang="ru-RU"/>
        </a:p>
      </dgm:t>
    </dgm:pt>
    <dgm:pt modelId="{46B40811-AA02-4B64-8EE0-93D665A7D910}">
      <dgm:prSet phldrT="[Текст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Теоретические занятия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2CC1C0-2F59-493C-8279-EF51FC5AA3D5}" type="parTrans" cxnId="{1ECD522B-5435-4FC7-966F-D22A4F2836E2}">
      <dgm:prSet/>
      <dgm:spPr/>
      <dgm:t>
        <a:bodyPr/>
        <a:lstStyle/>
        <a:p>
          <a:endParaRPr lang="ru-RU"/>
        </a:p>
      </dgm:t>
    </dgm:pt>
    <dgm:pt modelId="{E50A43F2-1A72-4C83-8DBB-E30A8C79B071}" type="sibTrans" cxnId="{1ECD522B-5435-4FC7-966F-D22A4F2836E2}">
      <dgm:prSet/>
      <dgm:spPr/>
      <dgm:t>
        <a:bodyPr/>
        <a:lstStyle/>
        <a:p>
          <a:endParaRPr lang="ru-RU"/>
        </a:p>
      </dgm:t>
    </dgm:pt>
    <dgm:pt modelId="{D4FBB1D7-DD48-42C8-87FA-FD75F9A41F38}">
      <dgm:prSet phldrT="[Текст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Инструменты бережливого производства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AA4911-3FF3-4F63-80C9-8FE3F9C68D30}" type="parTrans" cxnId="{1D177091-2BF5-4BA9-8EBB-CF3D08EE90E3}">
      <dgm:prSet/>
      <dgm:spPr/>
      <dgm:t>
        <a:bodyPr/>
        <a:lstStyle/>
        <a:p>
          <a:endParaRPr lang="ru-RU"/>
        </a:p>
      </dgm:t>
    </dgm:pt>
    <dgm:pt modelId="{15AAC05A-2975-4198-83A4-CC39F5A3B32D}" type="sibTrans" cxnId="{1D177091-2BF5-4BA9-8EBB-CF3D08EE90E3}">
      <dgm:prSet/>
      <dgm:spPr/>
      <dgm:t>
        <a:bodyPr/>
        <a:lstStyle/>
        <a:p>
          <a:endParaRPr lang="ru-RU"/>
        </a:p>
      </dgm:t>
    </dgm:pt>
    <dgm:pt modelId="{FE54BEFF-FCBC-4B63-BD13-5D407BEA70E7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Навыки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выстраивания</a:t>
          </a:r>
          <a:r>
            <a:rPr lang="ru-RU" dirty="0" smtClean="0"/>
            <a:t> потока</a:t>
          </a:r>
          <a:endParaRPr lang="ru-RU" dirty="0"/>
        </a:p>
      </dgm:t>
    </dgm:pt>
    <dgm:pt modelId="{E2B222A9-390F-4F67-8D9F-DD5EA96FB497}" type="parTrans" cxnId="{759E9078-9407-42EC-8E32-4389910D25F8}">
      <dgm:prSet/>
      <dgm:spPr/>
      <dgm:t>
        <a:bodyPr/>
        <a:lstStyle/>
        <a:p>
          <a:endParaRPr lang="ru-RU"/>
        </a:p>
      </dgm:t>
    </dgm:pt>
    <dgm:pt modelId="{679EFF98-5D90-4CDE-B423-D1C3C3E0C83D}" type="sibTrans" cxnId="{759E9078-9407-42EC-8E32-4389910D25F8}">
      <dgm:prSet/>
      <dgm:spPr/>
      <dgm:t>
        <a:bodyPr/>
        <a:lstStyle/>
        <a:p>
          <a:endParaRPr lang="ru-RU"/>
        </a:p>
      </dgm:t>
    </dgm:pt>
    <dgm:pt modelId="{5A29788F-3F18-4467-9583-B38303844D7D}">
      <dgm:prSet phldrT="[Текст]"/>
      <dgm:spPr>
        <a:solidFill>
          <a:srgbClr val="938898">
            <a:alpha val="89804"/>
          </a:srgb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потерь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C4F8C0-2500-40DB-9E3A-1F74DE4C2AFE}" type="parTrans" cxnId="{FBF674C7-E901-47B1-B1C8-67DFAA5555D2}">
      <dgm:prSet/>
      <dgm:spPr/>
      <dgm:t>
        <a:bodyPr/>
        <a:lstStyle/>
        <a:p>
          <a:endParaRPr lang="ru-RU"/>
        </a:p>
      </dgm:t>
    </dgm:pt>
    <dgm:pt modelId="{2CA2D5C5-2B83-49B0-B644-3E6AFCEC70F1}" type="sibTrans" cxnId="{FBF674C7-E901-47B1-B1C8-67DFAA5555D2}">
      <dgm:prSet/>
      <dgm:spPr/>
      <dgm:t>
        <a:bodyPr/>
        <a:lstStyle/>
        <a:p>
          <a:endParaRPr lang="ru-RU"/>
        </a:p>
      </dgm:t>
    </dgm:pt>
    <dgm:pt modelId="{1AEDBD31-68B0-4A24-8644-DE56066F7764}">
      <dgm:prSet phldrT="[Текст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Правила</a:t>
          </a:r>
          <a:r>
            <a:rPr lang="ru-RU" dirty="0" smtClean="0"/>
            <a:t> решения проблем</a:t>
          </a:r>
          <a:endParaRPr lang="ru-RU" dirty="0"/>
        </a:p>
      </dgm:t>
    </dgm:pt>
    <dgm:pt modelId="{2B04721C-991C-41AC-B385-15EED3A3C0EF}" type="parTrans" cxnId="{C51F351F-99FF-404C-AC4A-2D989F4A3767}">
      <dgm:prSet/>
      <dgm:spPr/>
      <dgm:t>
        <a:bodyPr/>
        <a:lstStyle/>
        <a:p>
          <a:endParaRPr lang="ru-RU"/>
        </a:p>
      </dgm:t>
    </dgm:pt>
    <dgm:pt modelId="{9114D1A4-248A-463C-9EE0-A87AC287ED33}" type="sibTrans" cxnId="{C51F351F-99FF-404C-AC4A-2D989F4A3767}">
      <dgm:prSet/>
      <dgm:spPr/>
      <dgm:t>
        <a:bodyPr/>
        <a:lstStyle/>
        <a:p>
          <a:endParaRPr lang="ru-RU"/>
        </a:p>
      </dgm:t>
    </dgm:pt>
    <dgm:pt modelId="{880A8798-77AE-4AF2-B824-0B45ADA3214C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обучения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F17412-BBC9-4910-8EE7-EC8851C26E91}" type="parTrans" cxnId="{6C979528-E546-4732-B204-6EE791CA16B5}">
      <dgm:prSet/>
      <dgm:spPr/>
      <dgm:t>
        <a:bodyPr/>
        <a:lstStyle/>
        <a:p>
          <a:endParaRPr lang="ru-RU"/>
        </a:p>
      </dgm:t>
    </dgm:pt>
    <dgm:pt modelId="{4FA02037-BDA4-49DB-9D7E-BFA087CE18B1}" type="sibTrans" cxnId="{6C979528-E546-4732-B204-6EE791CA16B5}">
      <dgm:prSet/>
      <dgm:spPr/>
      <dgm:t>
        <a:bodyPr/>
        <a:lstStyle/>
        <a:p>
          <a:endParaRPr lang="ru-RU"/>
        </a:p>
      </dgm:t>
    </dgm:pt>
    <dgm:pt modelId="{DAEFD360-D5DB-41A4-B73E-5E26B04DD3A0}">
      <dgm:prSet phldrT="[Текст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 Игры и симуляции </a:t>
          </a:r>
          <a:endParaRPr lang="ru-RU" dirty="0"/>
        </a:p>
      </dgm:t>
    </dgm:pt>
    <dgm:pt modelId="{A9EF8F75-2617-442F-A6BF-78C0F7EB0CA7}" type="parTrans" cxnId="{2FE2BAA6-E39B-4352-BDCB-C549BE276359}">
      <dgm:prSet/>
      <dgm:spPr/>
      <dgm:t>
        <a:bodyPr/>
        <a:lstStyle/>
        <a:p>
          <a:endParaRPr lang="ru-RU"/>
        </a:p>
      </dgm:t>
    </dgm:pt>
    <dgm:pt modelId="{F693B29D-E262-41D5-9919-7BEA9123023D}" type="sibTrans" cxnId="{2FE2BAA6-E39B-4352-BDCB-C549BE276359}">
      <dgm:prSet/>
      <dgm:spPr/>
      <dgm:t>
        <a:bodyPr/>
        <a:lstStyle/>
        <a:p>
          <a:endParaRPr lang="ru-RU"/>
        </a:p>
      </dgm:t>
    </dgm:pt>
    <dgm:pt modelId="{06BFB962-8B0A-4E2D-8404-5ED6171B99F4}">
      <dgm:prSet phldrT="[Текст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Формы обучения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EA7439-3726-47E9-920F-665C981CA946}" type="sibTrans" cxnId="{68BCB577-9C15-4155-B376-0AE0A66EDD19}">
      <dgm:prSet/>
      <dgm:spPr/>
      <dgm:t>
        <a:bodyPr/>
        <a:lstStyle/>
        <a:p>
          <a:endParaRPr lang="ru-RU"/>
        </a:p>
      </dgm:t>
    </dgm:pt>
    <dgm:pt modelId="{F036283D-AB6F-4846-82F0-A0628D04D7F2}" type="parTrans" cxnId="{68BCB577-9C15-4155-B376-0AE0A66EDD19}">
      <dgm:prSet/>
      <dgm:spPr/>
      <dgm:t>
        <a:bodyPr/>
        <a:lstStyle/>
        <a:p>
          <a:endParaRPr lang="ru-RU"/>
        </a:p>
      </dgm:t>
    </dgm:pt>
    <dgm:pt modelId="{C4BC9466-CFB8-4341-A693-570E084847A6}" type="pres">
      <dgm:prSet presAssocID="{96BCA3D4-D5EA-4A67-A9A9-1C1C24365F2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9B662C9-6E0B-49DF-8753-BB456C4BFD90}" type="pres">
      <dgm:prSet presAssocID="{06BFB962-8B0A-4E2D-8404-5ED6171B99F4}" presName="root" presStyleCnt="0"/>
      <dgm:spPr/>
    </dgm:pt>
    <dgm:pt modelId="{5A30CA31-4EAF-4023-AAC9-F4A21B1F2490}" type="pres">
      <dgm:prSet presAssocID="{06BFB962-8B0A-4E2D-8404-5ED6171B99F4}" presName="rootComposite" presStyleCnt="0"/>
      <dgm:spPr/>
    </dgm:pt>
    <dgm:pt modelId="{64DDF26C-489A-4F2D-808E-E9B53C04C89E}" type="pres">
      <dgm:prSet presAssocID="{06BFB962-8B0A-4E2D-8404-5ED6171B99F4}" presName="rootText" presStyleLbl="node1" presStyleIdx="0" presStyleCnt="2"/>
      <dgm:spPr/>
      <dgm:t>
        <a:bodyPr/>
        <a:lstStyle/>
        <a:p>
          <a:endParaRPr lang="ru-RU"/>
        </a:p>
      </dgm:t>
    </dgm:pt>
    <dgm:pt modelId="{97C82ABD-0AEB-4DCB-B1C4-D4EEE7B60D15}" type="pres">
      <dgm:prSet presAssocID="{06BFB962-8B0A-4E2D-8404-5ED6171B99F4}" presName="rootConnector" presStyleLbl="node1" presStyleIdx="0" presStyleCnt="2"/>
      <dgm:spPr/>
      <dgm:t>
        <a:bodyPr/>
        <a:lstStyle/>
        <a:p>
          <a:endParaRPr lang="ru-RU"/>
        </a:p>
      </dgm:t>
    </dgm:pt>
    <dgm:pt modelId="{C62125F1-DFE3-42D2-86F5-D0ED3020D5C3}" type="pres">
      <dgm:prSet presAssocID="{06BFB962-8B0A-4E2D-8404-5ED6171B99F4}" presName="childShape" presStyleCnt="0"/>
      <dgm:spPr/>
    </dgm:pt>
    <dgm:pt modelId="{60E2093A-EA92-4715-B98E-BE3ACDEA2491}" type="pres">
      <dgm:prSet presAssocID="{EB1C0B61-F011-4F94-8675-A4D40A8FA1EE}" presName="Name13" presStyleLbl="parChTrans1D2" presStyleIdx="0" presStyleCnt="7"/>
      <dgm:spPr/>
      <dgm:t>
        <a:bodyPr/>
        <a:lstStyle/>
        <a:p>
          <a:endParaRPr lang="ru-RU"/>
        </a:p>
      </dgm:t>
    </dgm:pt>
    <dgm:pt modelId="{3B2E6E69-2E7B-4FE0-BD1C-6C7494F54C5D}" type="pres">
      <dgm:prSet presAssocID="{C7B3529F-AF6A-41FF-AA87-C0FF84C32C93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CFCCD-5EE3-4A36-9B89-32F1390AA38B}" type="pres">
      <dgm:prSet presAssocID="{202CC1C0-2F59-493C-8279-EF51FC5AA3D5}" presName="Name13" presStyleLbl="parChTrans1D2" presStyleIdx="1" presStyleCnt="7"/>
      <dgm:spPr/>
      <dgm:t>
        <a:bodyPr/>
        <a:lstStyle/>
        <a:p>
          <a:endParaRPr lang="ru-RU"/>
        </a:p>
      </dgm:t>
    </dgm:pt>
    <dgm:pt modelId="{0A49D155-51D5-4140-B1CC-37352209ED36}" type="pres">
      <dgm:prSet presAssocID="{46B40811-AA02-4B64-8EE0-93D665A7D910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19EE3-6411-4852-96D7-FCE6EAC326E9}" type="pres">
      <dgm:prSet presAssocID="{A9EF8F75-2617-442F-A6BF-78C0F7EB0CA7}" presName="Name13" presStyleLbl="parChTrans1D2" presStyleIdx="2" presStyleCnt="7"/>
      <dgm:spPr/>
      <dgm:t>
        <a:bodyPr/>
        <a:lstStyle/>
        <a:p>
          <a:endParaRPr lang="ru-RU"/>
        </a:p>
      </dgm:t>
    </dgm:pt>
    <dgm:pt modelId="{4DEC39F7-ADFC-4745-803F-C34B2DE56055}" type="pres">
      <dgm:prSet presAssocID="{DAEFD360-D5DB-41A4-B73E-5E26B04DD3A0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53DA2-C178-4B11-9E2D-5085B15856DE}" type="pres">
      <dgm:prSet presAssocID="{D4FBB1D7-DD48-42C8-87FA-FD75F9A41F38}" presName="root" presStyleCnt="0"/>
      <dgm:spPr/>
    </dgm:pt>
    <dgm:pt modelId="{38740B33-D479-43BA-AC11-56421C8E5312}" type="pres">
      <dgm:prSet presAssocID="{D4FBB1D7-DD48-42C8-87FA-FD75F9A41F38}" presName="rootComposite" presStyleCnt="0"/>
      <dgm:spPr/>
    </dgm:pt>
    <dgm:pt modelId="{64C693B4-2281-4BDE-9269-FD1A4AF73F90}" type="pres">
      <dgm:prSet presAssocID="{D4FBB1D7-DD48-42C8-87FA-FD75F9A41F38}" presName="rootText" presStyleLbl="node1" presStyleIdx="1" presStyleCnt="2"/>
      <dgm:spPr/>
      <dgm:t>
        <a:bodyPr/>
        <a:lstStyle/>
        <a:p>
          <a:endParaRPr lang="ru-RU"/>
        </a:p>
      </dgm:t>
    </dgm:pt>
    <dgm:pt modelId="{F7448368-513E-4BD9-82DF-451C19CA62B8}" type="pres">
      <dgm:prSet presAssocID="{D4FBB1D7-DD48-42C8-87FA-FD75F9A41F38}" presName="rootConnector" presStyleLbl="node1" presStyleIdx="1" presStyleCnt="2"/>
      <dgm:spPr/>
      <dgm:t>
        <a:bodyPr/>
        <a:lstStyle/>
        <a:p>
          <a:endParaRPr lang="ru-RU"/>
        </a:p>
      </dgm:t>
    </dgm:pt>
    <dgm:pt modelId="{429C0355-94AA-4674-8500-14F36675B13A}" type="pres">
      <dgm:prSet presAssocID="{D4FBB1D7-DD48-42C8-87FA-FD75F9A41F38}" presName="childShape" presStyleCnt="0"/>
      <dgm:spPr/>
    </dgm:pt>
    <dgm:pt modelId="{128B4708-651A-4131-9C6B-B22CCD0527B1}" type="pres">
      <dgm:prSet presAssocID="{E2B222A9-390F-4F67-8D9F-DD5EA96FB497}" presName="Name13" presStyleLbl="parChTrans1D2" presStyleIdx="3" presStyleCnt="7"/>
      <dgm:spPr/>
      <dgm:t>
        <a:bodyPr/>
        <a:lstStyle/>
        <a:p>
          <a:endParaRPr lang="ru-RU"/>
        </a:p>
      </dgm:t>
    </dgm:pt>
    <dgm:pt modelId="{230ADD5E-9A91-49FA-A471-6E9412A4B3C2}" type="pres">
      <dgm:prSet presAssocID="{FE54BEFF-FCBC-4B63-BD13-5D407BEA70E7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A54AE-6580-4FEF-B3AE-B5CF5F30E630}" type="pres">
      <dgm:prSet presAssocID="{75C4F8C0-2500-40DB-9E3A-1F74DE4C2AFE}" presName="Name13" presStyleLbl="parChTrans1D2" presStyleIdx="4" presStyleCnt="7"/>
      <dgm:spPr/>
      <dgm:t>
        <a:bodyPr/>
        <a:lstStyle/>
        <a:p>
          <a:endParaRPr lang="ru-RU"/>
        </a:p>
      </dgm:t>
    </dgm:pt>
    <dgm:pt modelId="{286A0EBF-B846-4CC7-B69E-91EBCBA96478}" type="pres">
      <dgm:prSet presAssocID="{5A29788F-3F18-4467-9583-B38303844D7D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05600-4B3D-42ED-92B4-45193E864664}" type="pres">
      <dgm:prSet presAssocID="{2B04721C-991C-41AC-B385-15EED3A3C0EF}" presName="Name13" presStyleLbl="parChTrans1D2" presStyleIdx="5" presStyleCnt="7"/>
      <dgm:spPr/>
      <dgm:t>
        <a:bodyPr/>
        <a:lstStyle/>
        <a:p>
          <a:endParaRPr lang="ru-RU"/>
        </a:p>
      </dgm:t>
    </dgm:pt>
    <dgm:pt modelId="{71E15E4C-59FB-463E-96D1-090CE296F0A7}" type="pres">
      <dgm:prSet presAssocID="{1AEDBD31-68B0-4A24-8644-DE56066F7764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A8B18-CBD9-495E-B7EE-1FF93C1ED1FC}" type="pres">
      <dgm:prSet presAssocID="{86F17412-BBC9-4910-8EE7-EC8851C26E91}" presName="Name13" presStyleLbl="parChTrans1D2" presStyleIdx="6" presStyleCnt="7"/>
      <dgm:spPr/>
      <dgm:t>
        <a:bodyPr/>
        <a:lstStyle/>
        <a:p>
          <a:endParaRPr lang="ru-RU"/>
        </a:p>
      </dgm:t>
    </dgm:pt>
    <dgm:pt modelId="{C6F29BAB-512C-4AA2-8C9E-69EAE32C9D06}" type="pres">
      <dgm:prSet presAssocID="{880A8798-77AE-4AF2-B824-0B45ADA3214C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4CD028-BA64-4DF3-B68D-13A335C86616}" type="presOf" srcId="{5A29788F-3F18-4467-9583-B38303844D7D}" destId="{286A0EBF-B846-4CC7-B69E-91EBCBA96478}" srcOrd="0" destOrd="0" presId="urn:microsoft.com/office/officeart/2005/8/layout/hierarchy3"/>
    <dgm:cxn modelId="{34387019-63F7-49B3-8472-F5491A169633}" type="presOf" srcId="{880A8798-77AE-4AF2-B824-0B45ADA3214C}" destId="{C6F29BAB-512C-4AA2-8C9E-69EAE32C9D06}" srcOrd="0" destOrd="0" presId="urn:microsoft.com/office/officeart/2005/8/layout/hierarchy3"/>
    <dgm:cxn modelId="{C62D5C77-2D90-4DF1-8CA5-1454B2650AF3}" srcId="{06BFB962-8B0A-4E2D-8404-5ED6171B99F4}" destId="{C7B3529F-AF6A-41FF-AA87-C0FF84C32C93}" srcOrd="0" destOrd="0" parTransId="{EB1C0B61-F011-4F94-8675-A4D40A8FA1EE}" sibTransId="{17E42C53-F7DF-4078-85B6-8CF3D996226C}"/>
    <dgm:cxn modelId="{EA0E1264-5E27-4C5B-9884-1AAF1B243C48}" type="presOf" srcId="{DAEFD360-D5DB-41A4-B73E-5E26B04DD3A0}" destId="{4DEC39F7-ADFC-4745-803F-C34B2DE56055}" srcOrd="0" destOrd="0" presId="urn:microsoft.com/office/officeart/2005/8/layout/hierarchy3"/>
    <dgm:cxn modelId="{759E9078-9407-42EC-8E32-4389910D25F8}" srcId="{D4FBB1D7-DD48-42C8-87FA-FD75F9A41F38}" destId="{FE54BEFF-FCBC-4B63-BD13-5D407BEA70E7}" srcOrd="0" destOrd="0" parTransId="{E2B222A9-390F-4F67-8D9F-DD5EA96FB497}" sibTransId="{679EFF98-5D90-4CDE-B423-D1C3C3E0C83D}"/>
    <dgm:cxn modelId="{68BCB577-9C15-4155-B376-0AE0A66EDD19}" srcId="{96BCA3D4-D5EA-4A67-A9A9-1C1C24365F2D}" destId="{06BFB962-8B0A-4E2D-8404-5ED6171B99F4}" srcOrd="0" destOrd="0" parTransId="{F036283D-AB6F-4846-82F0-A0628D04D7F2}" sibTransId="{B7EA7439-3726-47E9-920F-665C981CA946}"/>
    <dgm:cxn modelId="{231F40B6-679E-4991-988E-5645D4724A5B}" type="presOf" srcId="{75C4F8C0-2500-40DB-9E3A-1F74DE4C2AFE}" destId="{B74A54AE-6580-4FEF-B3AE-B5CF5F30E630}" srcOrd="0" destOrd="0" presId="urn:microsoft.com/office/officeart/2005/8/layout/hierarchy3"/>
    <dgm:cxn modelId="{15702F3F-67AF-47C6-8BA0-36C35F865597}" type="presOf" srcId="{C7B3529F-AF6A-41FF-AA87-C0FF84C32C93}" destId="{3B2E6E69-2E7B-4FE0-BD1C-6C7494F54C5D}" srcOrd="0" destOrd="0" presId="urn:microsoft.com/office/officeart/2005/8/layout/hierarchy3"/>
    <dgm:cxn modelId="{3185A914-55CB-4654-BE48-7FE00C82D6C2}" type="presOf" srcId="{FE54BEFF-FCBC-4B63-BD13-5D407BEA70E7}" destId="{230ADD5E-9A91-49FA-A471-6E9412A4B3C2}" srcOrd="0" destOrd="0" presId="urn:microsoft.com/office/officeart/2005/8/layout/hierarchy3"/>
    <dgm:cxn modelId="{6C979528-E546-4732-B204-6EE791CA16B5}" srcId="{D4FBB1D7-DD48-42C8-87FA-FD75F9A41F38}" destId="{880A8798-77AE-4AF2-B824-0B45ADA3214C}" srcOrd="3" destOrd="0" parTransId="{86F17412-BBC9-4910-8EE7-EC8851C26E91}" sibTransId="{4FA02037-BDA4-49DB-9D7E-BFA087CE18B1}"/>
    <dgm:cxn modelId="{6DAA8CAB-6F6F-46ED-B63A-6EDDCE46EBD5}" type="presOf" srcId="{06BFB962-8B0A-4E2D-8404-5ED6171B99F4}" destId="{64DDF26C-489A-4F2D-808E-E9B53C04C89E}" srcOrd="0" destOrd="0" presId="urn:microsoft.com/office/officeart/2005/8/layout/hierarchy3"/>
    <dgm:cxn modelId="{862AC34D-FF94-4F77-9FFC-69E52C239167}" type="presOf" srcId="{EB1C0B61-F011-4F94-8675-A4D40A8FA1EE}" destId="{60E2093A-EA92-4715-B98E-BE3ACDEA2491}" srcOrd="0" destOrd="0" presId="urn:microsoft.com/office/officeart/2005/8/layout/hierarchy3"/>
    <dgm:cxn modelId="{1ECD522B-5435-4FC7-966F-D22A4F2836E2}" srcId="{06BFB962-8B0A-4E2D-8404-5ED6171B99F4}" destId="{46B40811-AA02-4B64-8EE0-93D665A7D910}" srcOrd="1" destOrd="0" parTransId="{202CC1C0-2F59-493C-8279-EF51FC5AA3D5}" sibTransId="{E50A43F2-1A72-4C83-8DBB-E30A8C79B071}"/>
    <dgm:cxn modelId="{0A164D32-3A34-4A0B-A633-BBF3C3360956}" type="presOf" srcId="{96BCA3D4-D5EA-4A67-A9A9-1C1C24365F2D}" destId="{C4BC9466-CFB8-4341-A693-570E084847A6}" srcOrd="0" destOrd="0" presId="urn:microsoft.com/office/officeart/2005/8/layout/hierarchy3"/>
    <dgm:cxn modelId="{FBF674C7-E901-47B1-B1C8-67DFAA5555D2}" srcId="{D4FBB1D7-DD48-42C8-87FA-FD75F9A41F38}" destId="{5A29788F-3F18-4467-9583-B38303844D7D}" srcOrd="1" destOrd="0" parTransId="{75C4F8C0-2500-40DB-9E3A-1F74DE4C2AFE}" sibTransId="{2CA2D5C5-2B83-49B0-B644-3E6AFCEC70F1}"/>
    <dgm:cxn modelId="{1D177091-2BF5-4BA9-8EBB-CF3D08EE90E3}" srcId="{96BCA3D4-D5EA-4A67-A9A9-1C1C24365F2D}" destId="{D4FBB1D7-DD48-42C8-87FA-FD75F9A41F38}" srcOrd="1" destOrd="0" parTransId="{28AA4911-3FF3-4F63-80C9-8FE3F9C68D30}" sibTransId="{15AAC05A-2975-4198-83A4-CC39F5A3B32D}"/>
    <dgm:cxn modelId="{A7614559-D6FF-4BC2-B734-0A33DA6CA017}" type="presOf" srcId="{D4FBB1D7-DD48-42C8-87FA-FD75F9A41F38}" destId="{64C693B4-2281-4BDE-9269-FD1A4AF73F90}" srcOrd="0" destOrd="0" presId="urn:microsoft.com/office/officeart/2005/8/layout/hierarchy3"/>
    <dgm:cxn modelId="{69D55BCA-660F-4B06-8D51-ABEB5A56D386}" type="presOf" srcId="{202CC1C0-2F59-493C-8279-EF51FC5AA3D5}" destId="{D25CFCCD-5EE3-4A36-9B89-32F1390AA38B}" srcOrd="0" destOrd="0" presId="urn:microsoft.com/office/officeart/2005/8/layout/hierarchy3"/>
    <dgm:cxn modelId="{B039E1A4-0651-43BF-BE42-AB83B40DE18A}" type="presOf" srcId="{86F17412-BBC9-4910-8EE7-EC8851C26E91}" destId="{610A8B18-CBD9-495E-B7EE-1FF93C1ED1FC}" srcOrd="0" destOrd="0" presId="urn:microsoft.com/office/officeart/2005/8/layout/hierarchy3"/>
    <dgm:cxn modelId="{A228C1CB-E18A-464C-94D3-2BF5AC0518BF}" type="presOf" srcId="{D4FBB1D7-DD48-42C8-87FA-FD75F9A41F38}" destId="{F7448368-513E-4BD9-82DF-451C19CA62B8}" srcOrd="1" destOrd="0" presId="urn:microsoft.com/office/officeart/2005/8/layout/hierarchy3"/>
    <dgm:cxn modelId="{C51F351F-99FF-404C-AC4A-2D989F4A3767}" srcId="{D4FBB1D7-DD48-42C8-87FA-FD75F9A41F38}" destId="{1AEDBD31-68B0-4A24-8644-DE56066F7764}" srcOrd="2" destOrd="0" parTransId="{2B04721C-991C-41AC-B385-15EED3A3C0EF}" sibTransId="{9114D1A4-248A-463C-9EE0-A87AC287ED33}"/>
    <dgm:cxn modelId="{D622B542-3C14-42AD-B124-117868619911}" type="presOf" srcId="{46B40811-AA02-4B64-8EE0-93D665A7D910}" destId="{0A49D155-51D5-4140-B1CC-37352209ED36}" srcOrd="0" destOrd="0" presId="urn:microsoft.com/office/officeart/2005/8/layout/hierarchy3"/>
    <dgm:cxn modelId="{73B45E18-8B71-401E-84D2-39D3DDA96DE8}" type="presOf" srcId="{06BFB962-8B0A-4E2D-8404-5ED6171B99F4}" destId="{97C82ABD-0AEB-4DCB-B1C4-D4EEE7B60D15}" srcOrd="1" destOrd="0" presId="urn:microsoft.com/office/officeart/2005/8/layout/hierarchy3"/>
    <dgm:cxn modelId="{63EA448A-7171-4F8F-819C-6558D4515CAA}" type="presOf" srcId="{2B04721C-991C-41AC-B385-15EED3A3C0EF}" destId="{0C005600-4B3D-42ED-92B4-45193E864664}" srcOrd="0" destOrd="0" presId="urn:microsoft.com/office/officeart/2005/8/layout/hierarchy3"/>
    <dgm:cxn modelId="{F9E94420-9CF9-4CC6-92DB-5541BB976A00}" type="presOf" srcId="{E2B222A9-390F-4F67-8D9F-DD5EA96FB497}" destId="{128B4708-651A-4131-9C6B-B22CCD0527B1}" srcOrd="0" destOrd="0" presId="urn:microsoft.com/office/officeart/2005/8/layout/hierarchy3"/>
    <dgm:cxn modelId="{2FE2BAA6-E39B-4352-BDCB-C549BE276359}" srcId="{06BFB962-8B0A-4E2D-8404-5ED6171B99F4}" destId="{DAEFD360-D5DB-41A4-B73E-5E26B04DD3A0}" srcOrd="2" destOrd="0" parTransId="{A9EF8F75-2617-442F-A6BF-78C0F7EB0CA7}" sibTransId="{F693B29D-E262-41D5-9919-7BEA9123023D}"/>
    <dgm:cxn modelId="{96185D4B-5CE5-458E-B2E0-2A910C05C92E}" type="presOf" srcId="{1AEDBD31-68B0-4A24-8644-DE56066F7764}" destId="{71E15E4C-59FB-463E-96D1-090CE296F0A7}" srcOrd="0" destOrd="0" presId="urn:microsoft.com/office/officeart/2005/8/layout/hierarchy3"/>
    <dgm:cxn modelId="{D593B243-7FC8-4946-B537-4911D24A0D82}" type="presOf" srcId="{A9EF8F75-2617-442F-A6BF-78C0F7EB0CA7}" destId="{1DB19EE3-6411-4852-96D7-FCE6EAC326E9}" srcOrd="0" destOrd="0" presId="urn:microsoft.com/office/officeart/2005/8/layout/hierarchy3"/>
    <dgm:cxn modelId="{5CA3AA5F-6F96-4924-A8A7-4352C2F3C3AA}" type="presParOf" srcId="{C4BC9466-CFB8-4341-A693-570E084847A6}" destId="{19B662C9-6E0B-49DF-8753-BB456C4BFD90}" srcOrd="0" destOrd="0" presId="urn:microsoft.com/office/officeart/2005/8/layout/hierarchy3"/>
    <dgm:cxn modelId="{A0F85E82-6D88-46BE-832E-57C34D479DEE}" type="presParOf" srcId="{19B662C9-6E0B-49DF-8753-BB456C4BFD90}" destId="{5A30CA31-4EAF-4023-AAC9-F4A21B1F2490}" srcOrd="0" destOrd="0" presId="urn:microsoft.com/office/officeart/2005/8/layout/hierarchy3"/>
    <dgm:cxn modelId="{905A8A74-4018-4BF7-B944-0B66F22AD8DA}" type="presParOf" srcId="{5A30CA31-4EAF-4023-AAC9-F4A21B1F2490}" destId="{64DDF26C-489A-4F2D-808E-E9B53C04C89E}" srcOrd="0" destOrd="0" presId="urn:microsoft.com/office/officeart/2005/8/layout/hierarchy3"/>
    <dgm:cxn modelId="{0D4A621D-46FA-48F5-9BBA-F8B31C575B19}" type="presParOf" srcId="{5A30CA31-4EAF-4023-AAC9-F4A21B1F2490}" destId="{97C82ABD-0AEB-4DCB-B1C4-D4EEE7B60D15}" srcOrd="1" destOrd="0" presId="urn:microsoft.com/office/officeart/2005/8/layout/hierarchy3"/>
    <dgm:cxn modelId="{FA74EC05-8E3D-420F-B6D4-2D1C588CC140}" type="presParOf" srcId="{19B662C9-6E0B-49DF-8753-BB456C4BFD90}" destId="{C62125F1-DFE3-42D2-86F5-D0ED3020D5C3}" srcOrd="1" destOrd="0" presId="urn:microsoft.com/office/officeart/2005/8/layout/hierarchy3"/>
    <dgm:cxn modelId="{C3FE5E6A-29C6-4437-AA2A-895EB9D4A6C8}" type="presParOf" srcId="{C62125F1-DFE3-42D2-86F5-D0ED3020D5C3}" destId="{60E2093A-EA92-4715-B98E-BE3ACDEA2491}" srcOrd="0" destOrd="0" presId="urn:microsoft.com/office/officeart/2005/8/layout/hierarchy3"/>
    <dgm:cxn modelId="{A202E122-84F7-47E3-B803-B921423F741D}" type="presParOf" srcId="{C62125F1-DFE3-42D2-86F5-D0ED3020D5C3}" destId="{3B2E6E69-2E7B-4FE0-BD1C-6C7494F54C5D}" srcOrd="1" destOrd="0" presId="urn:microsoft.com/office/officeart/2005/8/layout/hierarchy3"/>
    <dgm:cxn modelId="{AD609D11-4CD7-411A-A5BC-C1B766500312}" type="presParOf" srcId="{C62125F1-DFE3-42D2-86F5-D0ED3020D5C3}" destId="{D25CFCCD-5EE3-4A36-9B89-32F1390AA38B}" srcOrd="2" destOrd="0" presId="urn:microsoft.com/office/officeart/2005/8/layout/hierarchy3"/>
    <dgm:cxn modelId="{98970142-EA5A-4528-A6D5-5B5E7CE4DA9B}" type="presParOf" srcId="{C62125F1-DFE3-42D2-86F5-D0ED3020D5C3}" destId="{0A49D155-51D5-4140-B1CC-37352209ED36}" srcOrd="3" destOrd="0" presId="urn:microsoft.com/office/officeart/2005/8/layout/hierarchy3"/>
    <dgm:cxn modelId="{A4D0CFBE-0BDB-4540-A157-F46EC96E5319}" type="presParOf" srcId="{C62125F1-DFE3-42D2-86F5-D0ED3020D5C3}" destId="{1DB19EE3-6411-4852-96D7-FCE6EAC326E9}" srcOrd="4" destOrd="0" presId="urn:microsoft.com/office/officeart/2005/8/layout/hierarchy3"/>
    <dgm:cxn modelId="{56DC1869-DDD1-4106-AB94-C94FA6701BEE}" type="presParOf" srcId="{C62125F1-DFE3-42D2-86F5-D0ED3020D5C3}" destId="{4DEC39F7-ADFC-4745-803F-C34B2DE56055}" srcOrd="5" destOrd="0" presId="urn:microsoft.com/office/officeart/2005/8/layout/hierarchy3"/>
    <dgm:cxn modelId="{923FC56C-0A5B-4F62-A27D-E951F0E8AAA2}" type="presParOf" srcId="{C4BC9466-CFB8-4341-A693-570E084847A6}" destId="{F6553DA2-C178-4B11-9E2D-5085B15856DE}" srcOrd="1" destOrd="0" presId="urn:microsoft.com/office/officeart/2005/8/layout/hierarchy3"/>
    <dgm:cxn modelId="{0F5A4999-AC8D-41D6-A988-22FD26EED58F}" type="presParOf" srcId="{F6553DA2-C178-4B11-9E2D-5085B15856DE}" destId="{38740B33-D479-43BA-AC11-56421C8E5312}" srcOrd="0" destOrd="0" presId="urn:microsoft.com/office/officeart/2005/8/layout/hierarchy3"/>
    <dgm:cxn modelId="{FA9900A9-149D-4C9E-841A-EF510C4CEF79}" type="presParOf" srcId="{38740B33-D479-43BA-AC11-56421C8E5312}" destId="{64C693B4-2281-4BDE-9269-FD1A4AF73F90}" srcOrd="0" destOrd="0" presId="urn:microsoft.com/office/officeart/2005/8/layout/hierarchy3"/>
    <dgm:cxn modelId="{E00AA22F-8C0E-4A40-88C5-7F0FA106F89C}" type="presParOf" srcId="{38740B33-D479-43BA-AC11-56421C8E5312}" destId="{F7448368-513E-4BD9-82DF-451C19CA62B8}" srcOrd="1" destOrd="0" presId="urn:microsoft.com/office/officeart/2005/8/layout/hierarchy3"/>
    <dgm:cxn modelId="{6CB79B33-D7F6-48E0-A1C3-9E98288053A2}" type="presParOf" srcId="{F6553DA2-C178-4B11-9E2D-5085B15856DE}" destId="{429C0355-94AA-4674-8500-14F36675B13A}" srcOrd="1" destOrd="0" presId="urn:microsoft.com/office/officeart/2005/8/layout/hierarchy3"/>
    <dgm:cxn modelId="{B7EE1E4E-947F-48AA-A29C-992061F8CA2E}" type="presParOf" srcId="{429C0355-94AA-4674-8500-14F36675B13A}" destId="{128B4708-651A-4131-9C6B-B22CCD0527B1}" srcOrd="0" destOrd="0" presId="urn:microsoft.com/office/officeart/2005/8/layout/hierarchy3"/>
    <dgm:cxn modelId="{270BF099-7875-486A-8524-DD4830B4F2CD}" type="presParOf" srcId="{429C0355-94AA-4674-8500-14F36675B13A}" destId="{230ADD5E-9A91-49FA-A471-6E9412A4B3C2}" srcOrd="1" destOrd="0" presId="urn:microsoft.com/office/officeart/2005/8/layout/hierarchy3"/>
    <dgm:cxn modelId="{D86B72C1-1E88-4A35-B83D-06E5C93F8772}" type="presParOf" srcId="{429C0355-94AA-4674-8500-14F36675B13A}" destId="{B74A54AE-6580-4FEF-B3AE-B5CF5F30E630}" srcOrd="2" destOrd="0" presId="urn:microsoft.com/office/officeart/2005/8/layout/hierarchy3"/>
    <dgm:cxn modelId="{CC6CC52B-AEC1-4929-8C71-F6CC6F8C3DB4}" type="presParOf" srcId="{429C0355-94AA-4674-8500-14F36675B13A}" destId="{286A0EBF-B846-4CC7-B69E-91EBCBA96478}" srcOrd="3" destOrd="0" presId="urn:microsoft.com/office/officeart/2005/8/layout/hierarchy3"/>
    <dgm:cxn modelId="{E048715D-9C4C-48EA-8933-8CE912AA2B7A}" type="presParOf" srcId="{429C0355-94AA-4674-8500-14F36675B13A}" destId="{0C005600-4B3D-42ED-92B4-45193E864664}" srcOrd="4" destOrd="0" presId="urn:microsoft.com/office/officeart/2005/8/layout/hierarchy3"/>
    <dgm:cxn modelId="{D4F4C33E-A5F8-419A-9A4D-38BBD586FA19}" type="presParOf" srcId="{429C0355-94AA-4674-8500-14F36675B13A}" destId="{71E15E4C-59FB-463E-96D1-090CE296F0A7}" srcOrd="5" destOrd="0" presId="urn:microsoft.com/office/officeart/2005/8/layout/hierarchy3"/>
    <dgm:cxn modelId="{DE415326-2606-45D2-A7EC-58B577DB6812}" type="presParOf" srcId="{429C0355-94AA-4674-8500-14F36675B13A}" destId="{610A8B18-CBD9-495E-B7EE-1FF93C1ED1FC}" srcOrd="6" destOrd="0" presId="urn:microsoft.com/office/officeart/2005/8/layout/hierarchy3"/>
    <dgm:cxn modelId="{7CD881F8-457E-4AFB-A3F4-81500F096584}" type="presParOf" srcId="{429C0355-94AA-4674-8500-14F36675B13A}" destId="{C6F29BAB-512C-4AA2-8C9E-69EAE32C9D0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75FAD7-0DB2-45F4-9F0D-5226390DCDA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2201A43-6963-4634-BD5B-83F57BC742A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Сортировка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2E68B5-3009-4B62-BFC2-D3270406832F}" type="parTrans" cxnId="{AF71536D-1DBB-40DB-9617-1486F23B70D7}">
      <dgm:prSet/>
      <dgm:spPr/>
      <dgm:t>
        <a:bodyPr/>
        <a:lstStyle/>
        <a:p>
          <a:endParaRPr lang="ru-RU"/>
        </a:p>
      </dgm:t>
    </dgm:pt>
    <dgm:pt modelId="{81CA0B8F-05D9-4CA7-AE57-AD86D22591AE}" type="sibTrans" cxnId="{AF71536D-1DBB-40DB-9617-1486F23B70D7}">
      <dgm:prSet/>
      <dgm:spPr/>
      <dgm:t>
        <a:bodyPr/>
        <a:lstStyle/>
        <a:p>
          <a:endParaRPr lang="ru-RU"/>
        </a:p>
      </dgm:t>
    </dgm:pt>
    <dgm:pt modelId="{DAF89DDB-A0DD-4ED3-BF17-8E302547AF47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Соблюдение</a:t>
          </a:r>
          <a:r>
            <a:rPr lang="ru-RU" sz="2000" b="0" i="0" dirty="0" smtClean="0"/>
            <a:t> </a:t>
          </a:r>
          <a:r>
            <a:rPr lang="ru-RU" sz="20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порядка</a:t>
          </a:r>
          <a:endParaRPr lang="ru-RU" sz="2000" dirty="0">
            <a:solidFill>
              <a:schemeClr val="tx1"/>
            </a:solidFill>
          </a:endParaRPr>
        </a:p>
      </dgm:t>
    </dgm:pt>
    <dgm:pt modelId="{AAF1668A-9087-475A-8093-B214C5386F84}" type="parTrans" cxnId="{DAB55219-6EA4-43F9-BF68-FCB6A669AF4B}">
      <dgm:prSet/>
      <dgm:spPr/>
      <dgm:t>
        <a:bodyPr/>
        <a:lstStyle/>
        <a:p>
          <a:endParaRPr lang="ru-RU"/>
        </a:p>
      </dgm:t>
    </dgm:pt>
    <dgm:pt modelId="{C1EDA1F5-1E5C-4B64-B3FC-C487964F36AE}" type="sibTrans" cxnId="{DAB55219-6EA4-43F9-BF68-FCB6A669AF4B}">
      <dgm:prSet/>
      <dgm:spPr/>
      <dgm:t>
        <a:bodyPr/>
        <a:lstStyle/>
        <a:p>
          <a:endParaRPr lang="ru-RU"/>
        </a:p>
      </dgm:t>
    </dgm:pt>
    <dgm:pt modelId="{7857AF8D-AF4F-4D54-ABC7-4095DA3B080A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Содержание</a:t>
          </a:r>
        </a:p>
        <a:p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чистоте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E0EB53-C38A-4975-A448-6FDB6795FF00}" type="parTrans" cxnId="{49F105E2-4AAD-4623-9DE3-8BF633B083E7}">
      <dgm:prSet/>
      <dgm:spPr/>
      <dgm:t>
        <a:bodyPr/>
        <a:lstStyle/>
        <a:p>
          <a:endParaRPr lang="ru-RU"/>
        </a:p>
      </dgm:t>
    </dgm:pt>
    <dgm:pt modelId="{3EF3CFAC-812C-462E-BC7E-2659A4C61D3B}" type="sibTrans" cxnId="{49F105E2-4AAD-4623-9DE3-8BF633B083E7}">
      <dgm:prSet/>
      <dgm:spPr/>
      <dgm:t>
        <a:bodyPr/>
        <a:lstStyle/>
        <a:p>
          <a:endParaRPr lang="ru-RU"/>
        </a:p>
      </dgm:t>
    </dgm:pt>
    <dgm:pt modelId="{15353202-E25F-4425-9502-239D31C15F0A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Стандартизация</a:t>
          </a:r>
          <a:r>
            <a:rPr lang="ru-RU" sz="1400" b="0" i="0" dirty="0" smtClean="0"/>
            <a:t> </a:t>
          </a:r>
          <a:endParaRPr lang="ru-RU" sz="1400" dirty="0"/>
        </a:p>
      </dgm:t>
    </dgm:pt>
    <dgm:pt modelId="{78E123D1-F0C3-46AF-B331-593E46B034F4}" type="parTrans" cxnId="{F3EF5FA8-ADC8-4B58-A1A4-AC4E090A824D}">
      <dgm:prSet/>
      <dgm:spPr/>
      <dgm:t>
        <a:bodyPr/>
        <a:lstStyle/>
        <a:p>
          <a:endParaRPr lang="ru-RU"/>
        </a:p>
      </dgm:t>
    </dgm:pt>
    <dgm:pt modelId="{113836C8-E4A8-438C-A320-47BBE99FF2F5}" type="sibTrans" cxnId="{F3EF5FA8-ADC8-4B58-A1A4-AC4E090A824D}">
      <dgm:prSet/>
      <dgm:spPr/>
      <dgm:t>
        <a:bodyPr/>
        <a:lstStyle/>
        <a:p>
          <a:endParaRPr lang="ru-RU"/>
        </a:p>
      </dgm:t>
    </dgm:pt>
    <dgm:pt modelId="{DE5AD4B5-7C0C-456C-8194-D33610D76CAA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</a:t>
          </a:r>
          <a:r>
            <a:rPr lang="ru-RU" sz="1600" b="0" i="0" dirty="0" smtClean="0"/>
            <a:t> </a:t>
          </a:r>
          <a:endParaRPr lang="ru-RU" sz="1600" dirty="0"/>
        </a:p>
      </dgm:t>
    </dgm:pt>
    <dgm:pt modelId="{D5BD2E48-4AB1-47B8-A223-C823F9FC6D53}" type="parTrans" cxnId="{238B8C03-3FDB-4247-98DC-BD3E4C74B37A}">
      <dgm:prSet/>
      <dgm:spPr/>
      <dgm:t>
        <a:bodyPr/>
        <a:lstStyle/>
        <a:p>
          <a:endParaRPr lang="ru-RU"/>
        </a:p>
      </dgm:t>
    </dgm:pt>
    <dgm:pt modelId="{00E0D14C-8296-44FE-B3A1-143B34EFAF01}" type="sibTrans" cxnId="{238B8C03-3FDB-4247-98DC-BD3E4C74B37A}">
      <dgm:prSet/>
      <dgm:spPr/>
      <dgm:t>
        <a:bodyPr/>
        <a:lstStyle/>
        <a:p>
          <a:endParaRPr lang="ru-RU"/>
        </a:p>
      </dgm:t>
    </dgm:pt>
    <dgm:pt modelId="{3C57EA99-22DB-4ED6-A992-0B1C3CD39C1C}" type="pres">
      <dgm:prSet presAssocID="{7575FAD7-0DB2-45F4-9F0D-5226390DCDAC}" presName="Name0" presStyleCnt="0">
        <dgm:presLayoutVars>
          <dgm:dir/>
          <dgm:animLvl val="lvl"/>
          <dgm:resizeHandles val="exact"/>
        </dgm:presLayoutVars>
      </dgm:prSet>
      <dgm:spPr/>
    </dgm:pt>
    <dgm:pt modelId="{42C0140A-7B4E-4F37-97A3-FF14A01FFAC2}" type="pres">
      <dgm:prSet presAssocID="{52201A43-6963-4634-BD5B-83F57BC742AB}" presName="parTxOnly" presStyleLbl="node1" presStyleIdx="0" presStyleCnt="5" custScaleX="1127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ED99D-A97C-40A2-8036-A80D866FFDF5}" type="pres">
      <dgm:prSet presAssocID="{81CA0B8F-05D9-4CA7-AE57-AD86D22591AE}" presName="parTxOnlySpace" presStyleCnt="0"/>
      <dgm:spPr/>
    </dgm:pt>
    <dgm:pt modelId="{AA964AB7-BB2B-4B0E-A32A-192DD6E4E354}" type="pres">
      <dgm:prSet presAssocID="{DAF89DDB-A0DD-4ED3-BF17-8E302547AF47}" presName="parTxOnly" presStyleLbl="node1" presStyleIdx="1" presStyleCnt="5" custScaleX="1203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80215-E61E-479F-A146-51F86BDD8ADA}" type="pres">
      <dgm:prSet presAssocID="{C1EDA1F5-1E5C-4B64-B3FC-C487964F36AE}" presName="parTxOnlySpace" presStyleCnt="0"/>
      <dgm:spPr/>
    </dgm:pt>
    <dgm:pt modelId="{8CA63340-78EA-4CF4-A937-B80FCC8FB843}" type="pres">
      <dgm:prSet presAssocID="{7857AF8D-AF4F-4D54-ABC7-4095DA3B080A}" presName="parTxOnly" presStyleLbl="node1" presStyleIdx="2" presStyleCnt="5" custScaleX="108235" custScaleY="1105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B2161-5DA9-41D0-8EA6-971206E6A536}" type="pres">
      <dgm:prSet presAssocID="{3EF3CFAC-812C-462E-BC7E-2659A4C61D3B}" presName="parTxOnlySpace" presStyleCnt="0"/>
      <dgm:spPr/>
    </dgm:pt>
    <dgm:pt modelId="{E704CCED-7896-46FF-88F0-7D1D29362487}" type="pres">
      <dgm:prSet presAssocID="{15353202-E25F-4425-9502-239D31C15F0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85BBE-93B0-4EF8-A4E5-6DDF4C29446E}" type="pres">
      <dgm:prSet presAssocID="{113836C8-E4A8-438C-A320-47BBE99FF2F5}" presName="parTxOnlySpace" presStyleCnt="0"/>
      <dgm:spPr/>
    </dgm:pt>
    <dgm:pt modelId="{6F81947B-4964-41CA-A250-498D07B30125}" type="pres">
      <dgm:prSet presAssocID="{DE5AD4B5-7C0C-456C-8194-D33610D76CAA}" presName="parTxOnly" presStyleLbl="node1" presStyleIdx="4" presStyleCnt="5" custScaleX="121320" custScaleY="937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EF5FA8-ADC8-4B58-A1A4-AC4E090A824D}" srcId="{7575FAD7-0DB2-45F4-9F0D-5226390DCDAC}" destId="{15353202-E25F-4425-9502-239D31C15F0A}" srcOrd="3" destOrd="0" parTransId="{78E123D1-F0C3-46AF-B331-593E46B034F4}" sibTransId="{113836C8-E4A8-438C-A320-47BBE99FF2F5}"/>
    <dgm:cxn modelId="{49F105E2-4AAD-4623-9DE3-8BF633B083E7}" srcId="{7575FAD7-0DB2-45F4-9F0D-5226390DCDAC}" destId="{7857AF8D-AF4F-4D54-ABC7-4095DA3B080A}" srcOrd="2" destOrd="0" parTransId="{ACE0EB53-C38A-4975-A448-6FDB6795FF00}" sibTransId="{3EF3CFAC-812C-462E-BC7E-2659A4C61D3B}"/>
    <dgm:cxn modelId="{B9E8CB65-D045-4AC8-A6B1-0420BD415F15}" type="presOf" srcId="{52201A43-6963-4634-BD5B-83F57BC742AB}" destId="{42C0140A-7B4E-4F37-97A3-FF14A01FFAC2}" srcOrd="0" destOrd="0" presId="urn:microsoft.com/office/officeart/2005/8/layout/chevron1"/>
    <dgm:cxn modelId="{A4558FF3-F2A6-4EC3-AE69-72774E802CD0}" type="presOf" srcId="{15353202-E25F-4425-9502-239D31C15F0A}" destId="{E704CCED-7896-46FF-88F0-7D1D29362487}" srcOrd="0" destOrd="0" presId="urn:microsoft.com/office/officeart/2005/8/layout/chevron1"/>
    <dgm:cxn modelId="{9F92D7C1-C848-48A1-AC99-05C3E2769E60}" type="presOf" srcId="{7575FAD7-0DB2-45F4-9F0D-5226390DCDAC}" destId="{3C57EA99-22DB-4ED6-A992-0B1C3CD39C1C}" srcOrd="0" destOrd="0" presId="urn:microsoft.com/office/officeart/2005/8/layout/chevron1"/>
    <dgm:cxn modelId="{6DEB7444-56C4-4041-AC26-591E49D949D4}" type="presOf" srcId="{DE5AD4B5-7C0C-456C-8194-D33610D76CAA}" destId="{6F81947B-4964-41CA-A250-498D07B30125}" srcOrd="0" destOrd="0" presId="urn:microsoft.com/office/officeart/2005/8/layout/chevron1"/>
    <dgm:cxn modelId="{DAB55219-6EA4-43F9-BF68-FCB6A669AF4B}" srcId="{7575FAD7-0DB2-45F4-9F0D-5226390DCDAC}" destId="{DAF89DDB-A0DD-4ED3-BF17-8E302547AF47}" srcOrd="1" destOrd="0" parTransId="{AAF1668A-9087-475A-8093-B214C5386F84}" sibTransId="{C1EDA1F5-1E5C-4B64-B3FC-C487964F36AE}"/>
    <dgm:cxn modelId="{B8A0D541-19AB-4EF4-A834-7C03FEEE58B6}" type="presOf" srcId="{7857AF8D-AF4F-4D54-ABC7-4095DA3B080A}" destId="{8CA63340-78EA-4CF4-A937-B80FCC8FB843}" srcOrd="0" destOrd="0" presId="urn:microsoft.com/office/officeart/2005/8/layout/chevron1"/>
    <dgm:cxn modelId="{AF71536D-1DBB-40DB-9617-1486F23B70D7}" srcId="{7575FAD7-0DB2-45F4-9F0D-5226390DCDAC}" destId="{52201A43-6963-4634-BD5B-83F57BC742AB}" srcOrd="0" destOrd="0" parTransId="{522E68B5-3009-4B62-BFC2-D3270406832F}" sibTransId="{81CA0B8F-05D9-4CA7-AE57-AD86D22591AE}"/>
    <dgm:cxn modelId="{AC004A72-5DFF-4186-B328-FBCE4AE88BCB}" type="presOf" srcId="{DAF89DDB-A0DD-4ED3-BF17-8E302547AF47}" destId="{AA964AB7-BB2B-4B0E-A32A-192DD6E4E354}" srcOrd="0" destOrd="0" presId="urn:microsoft.com/office/officeart/2005/8/layout/chevron1"/>
    <dgm:cxn modelId="{238B8C03-3FDB-4247-98DC-BD3E4C74B37A}" srcId="{7575FAD7-0DB2-45F4-9F0D-5226390DCDAC}" destId="{DE5AD4B5-7C0C-456C-8194-D33610D76CAA}" srcOrd="4" destOrd="0" parTransId="{D5BD2E48-4AB1-47B8-A223-C823F9FC6D53}" sibTransId="{00E0D14C-8296-44FE-B3A1-143B34EFAF01}"/>
    <dgm:cxn modelId="{094868F6-93C4-4A9E-B412-D66FA87DCCB3}" type="presParOf" srcId="{3C57EA99-22DB-4ED6-A992-0B1C3CD39C1C}" destId="{42C0140A-7B4E-4F37-97A3-FF14A01FFAC2}" srcOrd="0" destOrd="0" presId="urn:microsoft.com/office/officeart/2005/8/layout/chevron1"/>
    <dgm:cxn modelId="{4DAB34EE-426B-43AE-A32E-14BD6BB1BBCF}" type="presParOf" srcId="{3C57EA99-22DB-4ED6-A992-0B1C3CD39C1C}" destId="{185ED99D-A97C-40A2-8036-A80D866FFDF5}" srcOrd="1" destOrd="0" presId="urn:microsoft.com/office/officeart/2005/8/layout/chevron1"/>
    <dgm:cxn modelId="{071DFB2E-9822-4BA6-9E28-E7E3CB248B9D}" type="presParOf" srcId="{3C57EA99-22DB-4ED6-A992-0B1C3CD39C1C}" destId="{AA964AB7-BB2B-4B0E-A32A-192DD6E4E354}" srcOrd="2" destOrd="0" presId="urn:microsoft.com/office/officeart/2005/8/layout/chevron1"/>
    <dgm:cxn modelId="{CBBBD775-8728-4525-A0A3-C617735878A3}" type="presParOf" srcId="{3C57EA99-22DB-4ED6-A992-0B1C3CD39C1C}" destId="{F9580215-E61E-479F-A146-51F86BDD8ADA}" srcOrd="3" destOrd="0" presId="urn:microsoft.com/office/officeart/2005/8/layout/chevron1"/>
    <dgm:cxn modelId="{5AD96E8E-1326-49C2-B851-E341E8D14476}" type="presParOf" srcId="{3C57EA99-22DB-4ED6-A992-0B1C3CD39C1C}" destId="{8CA63340-78EA-4CF4-A937-B80FCC8FB843}" srcOrd="4" destOrd="0" presId="urn:microsoft.com/office/officeart/2005/8/layout/chevron1"/>
    <dgm:cxn modelId="{D181660B-C32F-44D4-979E-A27B3A8E7BE2}" type="presParOf" srcId="{3C57EA99-22DB-4ED6-A992-0B1C3CD39C1C}" destId="{92EB2161-5DA9-41D0-8EA6-971206E6A536}" srcOrd="5" destOrd="0" presId="urn:microsoft.com/office/officeart/2005/8/layout/chevron1"/>
    <dgm:cxn modelId="{3FA1A83A-A435-48B4-A108-ED1297E3D8F7}" type="presParOf" srcId="{3C57EA99-22DB-4ED6-A992-0B1C3CD39C1C}" destId="{E704CCED-7896-46FF-88F0-7D1D29362487}" srcOrd="6" destOrd="0" presId="urn:microsoft.com/office/officeart/2005/8/layout/chevron1"/>
    <dgm:cxn modelId="{EB158C0C-5422-4F42-AF8C-C75E642AAB19}" type="presParOf" srcId="{3C57EA99-22DB-4ED6-A992-0B1C3CD39C1C}" destId="{8E585BBE-93B0-4EF8-A4E5-6DDF4C29446E}" srcOrd="7" destOrd="0" presId="urn:microsoft.com/office/officeart/2005/8/layout/chevron1"/>
    <dgm:cxn modelId="{A076EBC3-12C8-4962-9C53-4BD6E4563517}" type="presParOf" srcId="{3C57EA99-22DB-4ED6-A992-0B1C3CD39C1C}" destId="{6F81947B-4964-41CA-A250-498D07B3012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DF26C-489A-4F2D-808E-E9B53C04C89E}">
      <dsp:nvSpPr>
        <dsp:cNvPr id="0" name=""/>
        <dsp:cNvSpPr/>
      </dsp:nvSpPr>
      <dsp:spPr>
        <a:xfrm>
          <a:off x="4089567" y="1017"/>
          <a:ext cx="1549251" cy="774625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Формы обучения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2255" y="23705"/>
        <a:ext cx="1503875" cy="729249"/>
      </dsp:txXfrm>
    </dsp:sp>
    <dsp:sp modelId="{60E2093A-EA92-4715-B98E-BE3ACDEA2491}">
      <dsp:nvSpPr>
        <dsp:cNvPr id="0" name=""/>
        <dsp:cNvSpPr/>
      </dsp:nvSpPr>
      <dsp:spPr>
        <a:xfrm>
          <a:off x="4244492" y="775642"/>
          <a:ext cx="154925" cy="580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969"/>
              </a:lnTo>
              <a:lnTo>
                <a:pt x="154925" y="58096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E6E69-2E7B-4FE0-BD1C-6C7494F54C5D}">
      <dsp:nvSpPr>
        <dsp:cNvPr id="0" name=""/>
        <dsp:cNvSpPr/>
      </dsp:nvSpPr>
      <dsp:spPr>
        <a:xfrm>
          <a:off x="4399417" y="969299"/>
          <a:ext cx="1239400" cy="77462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Практические занятия и тренинги </a:t>
          </a:r>
          <a:endParaRPr lang="ru-RU" sz="1300" kern="1200" dirty="0"/>
        </a:p>
      </dsp:txBody>
      <dsp:txXfrm>
        <a:off x="4422105" y="991987"/>
        <a:ext cx="1194024" cy="729249"/>
      </dsp:txXfrm>
    </dsp:sp>
    <dsp:sp modelId="{D25CFCCD-5EE3-4A36-9B89-32F1390AA38B}">
      <dsp:nvSpPr>
        <dsp:cNvPr id="0" name=""/>
        <dsp:cNvSpPr/>
      </dsp:nvSpPr>
      <dsp:spPr>
        <a:xfrm>
          <a:off x="4244492" y="775642"/>
          <a:ext cx="154925" cy="1549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9251"/>
              </a:lnTo>
              <a:lnTo>
                <a:pt x="154925" y="15492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9D155-51D5-4140-B1CC-37352209ED36}">
      <dsp:nvSpPr>
        <dsp:cNvPr id="0" name=""/>
        <dsp:cNvSpPr/>
      </dsp:nvSpPr>
      <dsp:spPr>
        <a:xfrm>
          <a:off x="4399417" y="1937581"/>
          <a:ext cx="1239400" cy="774625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Теоретические занятия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2105" y="1960269"/>
        <a:ext cx="1194024" cy="729249"/>
      </dsp:txXfrm>
    </dsp:sp>
    <dsp:sp modelId="{1DB19EE3-6411-4852-96D7-FCE6EAC326E9}">
      <dsp:nvSpPr>
        <dsp:cNvPr id="0" name=""/>
        <dsp:cNvSpPr/>
      </dsp:nvSpPr>
      <dsp:spPr>
        <a:xfrm>
          <a:off x="4244492" y="775642"/>
          <a:ext cx="154925" cy="2517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7533"/>
              </a:lnTo>
              <a:lnTo>
                <a:pt x="154925" y="25175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C39F7-ADFC-4745-803F-C34B2DE56055}">
      <dsp:nvSpPr>
        <dsp:cNvPr id="0" name=""/>
        <dsp:cNvSpPr/>
      </dsp:nvSpPr>
      <dsp:spPr>
        <a:xfrm>
          <a:off x="4399417" y="2905863"/>
          <a:ext cx="1239400" cy="77462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 Игры и симуляции </a:t>
          </a:r>
          <a:endParaRPr lang="ru-RU" sz="1300" kern="1200" dirty="0"/>
        </a:p>
      </dsp:txBody>
      <dsp:txXfrm>
        <a:off x="4422105" y="2928551"/>
        <a:ext cx="1194024" cy="729249"/>
      </dsp:txXfrm>
    </dsp:sp>
    <dsp:sp modelId="{64C693B4-2281-4BDE-9269-FD1A4AF73F90}">
      <dsp:nvSpPr>
        <dsp:cNvPr id="0" name=""/>
        <dsp:cNvSpPr/>
      </dsp:nvSpPr>
      <dsp:spPr>
        <a:xfrm>
          <a:off x="6026131" y="1017"/>
          <a:ext cx="1549251" cy="77462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Инструменты бережливого производства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8819" y="23705"/>
        <a:ext cx="1503875" cy="729249"/>
      </dsp:txXfrm>
    </dsp:sp>
    <dsp:sp modelId="{128B4708-651A-4131-9C6B-B22CCD0527B1}">
      <dsp:nvSpPr>
        <dsp:cNvPr id="0" name=""/>
        <dsp:cNvSpPr/>
      </dsp:nvSpPr>
      <dsp:spPr>
        <a:xfrm>
          <a:off x="6181056" y="775642"/>
          <a:ext cx="154925" cy="580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969"/>
              </a:lnTo>
              <a:lnTo>
                <a:pt x="154925" y="58096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ADD5E-9A91-49FA-A471-6E9412A4B3C2}">
      <dsp:nvSpPr>
        <dsp:cNvPr id="0" name=""/>
        <dsp:cNvSpPr/>
      </dsp:nvSpPr>
      <dsp:spPr>
        <a:xfrm>
          <a:off x="6335981" y="969299"/>
          <a:ext cx="1239400" cy="77462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Навыки 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выстраивания</a:t>
          </a:r>
          <a:r>
            <a:rPr lang="ru-RU" sz="1300" kern="1200" dirty="0" smtClean="0"/>
            <a:t> потока</a:t>
          </a:r>
          <a:endParaRPr lang="ru-RU" sz="1300" kern="1200" dirty="0"/>
        </a:p>
      </dsp:txBody>
      <dsp:txXfrm>
        <a:off x="6358669" y="991987"/>
        <a:ext cx="1194024" cy="729249"/>
      </dsp:txXfrm>
    </dsp:sp>
    <dsp:sp modelId="{B74A54AE-6580-4FEF-B3AE-B5CF5F30E630}">
      <dsp:nvSpPr>
        <dsp:cNvPr id="0" name=""/>
        <dsp:cNvSpPr/>
      </dsp:nvSpPr>
      <dsp:spPr>
        <a:xfrm>
          <a:off x="6181056" y="775642"/>
          <a:ext cx="154925" cy="1549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9251"/>
              </a:lnTo>
              <a:lnTo>
                <a:pt x="154925" y="15492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A0EBF-B846-4CC7-B69E-91EBCBA96478}">
      <dsp:nvSpPr>
        <dsp:cNvPr id="0" name=""/>
        <dsp:cNvSpPr/>
      </dsp:nvSpPr>
      <dsp:spPr>
        <a:xfrm>
          <a:off x="6335981" y="1937581"/>
          <a:ext cx="1239400" cy="774625"/>
        </a:xfrm>
        <a:prstGeom prst="roundRect">
          <a:avLst>
            <a:gd name="adj" fmla="val 10000"/>
          </a:avLst>
        </a:prstGeom>
        <a:solidFill>
          <a:srgbClr val="938898">
            <a:alpha val="89804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потерь 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58669" y="1960269"/>
        <a:ext cx="1194024" cy="729249"/>
      </dsp:txXfrm>
    </dsp:sp>
    <dsp:sp modelId="{0C005600-4B3D-42ED-92B4-45193E864664}">
      <dsp:nvSpPr>
        <dsp:cNvPr id="0" name=""/>
        <dsp:cNvSpPr/>
      </dsp:nvSpPr>
      <dsp:spPr>
        <a:xfrm>
          <a:off x="6181056" y="775642"/>
          <a:ext cx="154925" cy="2517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7533"/>
              </a:lnTo>
              <a:lnTo>
                <a:pt x="154925" y="25175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15E4C-59FB-463E-96D1-090CE296F0A7}">
      <dsp:nvSpPr>
        <dsp:cNvPr id="0" name=""/>
        <dsp:cNvSpPr/>
      </dsp:nvSpPr>
      <dsp:spPr>
        <a:xfrm>
          <a:off x="6335981" y="2905863"/>
          <a:ext cx="1239400" cy="774625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Правила</a:t>
          </a:r>
          <a:r>
            <a:rPr lang="ru-RU" sz="1300" kern="1200" dirty="0" smtClean="0"/>
            <a:t> решения проблем</a:t>
          </a:r>
          <a:endParaRPr lang="ru-RU" sz="1300" kern="1200" dirty="0"/>
        </a:p>
      </dsp:txBody>
      <dsp:txXfrm>
        <a:off x="6358669" y="2928551"/>
        <a:ext cx="1194024" cy="729249"/>
      </dsp:txXfrm>
    </dsp:sp>
    <dsp:sp modelId="{610A8B18-CBD9-495E-B7EE-1FF93C1ED1FC}">
      <dsp:nvSpPr>
        <dsp:cNvPr id="0" name=""/>
        <dsp:cNvSpPr/>
      </dsp:nvSpPr>
      <dsp:spPr>
        <a:xfrm>
          <a:off x="6181056" y="775642"/>
          <a:ext cx="154925" cy="3485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5815"/>
              </a:lnTo>
              <a:lnTo>
                <a:pt x="154925" y="34858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29BAB-512C-4AA2-8C9E-69EAE32C9D06}">
      <dsp:nvSpPr>
        <dsp:cNvPr id="0" name=""/>
        <dsp:cNvSpPr/>
      </dsp:nvSpPr>
      <dsp:spPr>
        <a:xfrm>
          <a:off x="6335981" y="3874145"/>
          <a:ext cx="1239400" cy="77462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обучения 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58669" y="3896833"/>
        <a:ext cx="1194024" cy="7292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0140A-7B4E-4F37-97A3-FF14A01FFAC2}">
      <dsp:nvSpPr>
        <dsp:cNvPr id="0" name=""/>
        <dsp:cNvSpPr/>
      </dsp:nvSpPr>
      <dsp:spPr>
        <a:xfrm>
          <a:off x="5749" y="428221"/>
          <a:ext cx="2525838" cy="896203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Сортировка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851" y="428221"/>
        <a:ext cx="1629635" cy="896203"/>
      </dsp:txXfrm>
    </dsp:sp>
    <dsp:sp modelId="{AA964AB7-BB2B-4B0E-A32A-192DD6E4E354}">
      <dsp:nvSpPr>
        <dsp:cNvPr id="0" name=""/>
        <dsp:cNvSpPr/>
      </dsp:nvSpPr>
      <dsp:spPr>
        <a:xfrm>
          <a:off x="2307536" y="428221"/>
          <a:ext cx="2695624" cy="896203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Соблюдение</a:t>
          </a:r>
          <a:r>
            <a:rPr lang="ru-RU" sz="2000" b="0" i="0" kern="1200" dirty="0" smtClean="0"/>
            <a:t> </a:t>
          </a:r>
          <a:r>
            <a:rPr lang="ru-RU" sz="20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порядка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755638" y="428221"/>
        <a:ext cx="1799421" cy="896203"/>
      </dsp:txXfrm>
    </dsp:sp>
    <dsp:sp modelId="{8CA63340-78EA-4CF4-A937-B80FCC8FB843}">
      <dsp:nvSpPr>
        <dsp:cNvPr id="0" name=""/>
        <dsp:cNvSpPr/>
      </dsp:nvSpPr>
      <dsp:spPr>
        <a:xfrm>
          <a:off x="4779110" y="380780"/>
          <a:ext cx="2425015" cy="991084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чистоте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74652" y="380780"/>
        <a:ext cx="1433931" cy="991084"/>
      </dsp:txXfrm>
    </dsp:sp>
    <dsp:sp modelId="{E704CCED-7896-46FF-88F0-7D1D29362487}">
      <dsp:nvSpPr>
        <dsp:cNvPr id="0" name=""/>
        <dsp:cNvSpPr/>
      </dsp:nvSpPr>
      <dsp:spPr>
        <a:xfrm>
          <a:off x="6980074" y="428221"/>
          <a:ext cx="2240509" cy="8962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Стандартизация</a:t>
          </a:r>
          <a:r>
            <a:rPr lang="ru-RU" sz="1400" b="0" i="0" kern="1200" dirty="0" smtClean="0"/>
            <a:t> </a:t>
          </a:r>
          <a:endParaRPr lang="ru-RU" sz="1400" kern="1200" dirty="0"/>
        </a:p>
      </dsp:txBody>
      <dsp:txXfrm>
        <a:off x="7428176" y="428221"/>
        <a:ext cx="1344306" cy="896203"/>
      </dsp:txXfrm>
    </dsp:sp>
    <dsp:sp modelId="{6F81947B-4964-41CA-A250-498D07B30125}">
      <dsp:nvSpPr>
        <dsp:cNvPr id="0" name=""/>
        <dsp:cNvSpPr/>
      </dsp:nvSpPr>
      <dsp:spPr>
        <a:xfrm>
          <a:off x="8996533" y="456245"/>
          <a:ext cx="2718186" cy="840155"/>
        </a:xfrm>
        <a:prstGeom prst="chevron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</a:t>
          </a:r>
          <a:r>
            <a:rPr lang="ru-RU" sz="1600" b="0" i="0" kern="1200" dirty="0" smtClean="0"/>
            <a:t> </a:t>
          </a:r>
          <a:endParaRPr lang="ru-RU" sz="1600" kern="1200" dirty="0"/>
        </a:p>
      </dsp:txBody>
      <dsp:txXfrm>
        <a:off x="9416611" y="456245"/>
        <a:ext cx="1878031" cy="840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17405-AAFA-4653-9060-A57D5DD7D082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7F8DE-35CB-47A9-8704-66F1AFD74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28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A58C5-173D-44F7-945B-6364400E38B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25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C923-66E1-4C49-A048-CAB8F78D79B5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3857-23CB-4AD8-B524-9185C2EB270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54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C923-66E1-4C49-A048-CAB8F78D79B5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3857-23CB-4AD8-B524-9185C2EB2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51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C923-66E1-4C49-A048-CAB8F78D79B5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3857-23CB-4AD8-B524-9185C2EB2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15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C923-66E1-4C49-A048-CAB8F78D79B5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3857-23CB-4AD8-B524-9185C2EB2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28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C923-66E1-4C49-A048-CAB8F78D79B5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3857-23CB-4AD8-B524-9185C2EB270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52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C923-66E1-4C49-A048-CAB8F78D79B5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3857-23CB-4AD8-B524-9185C2EB2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C923-66E1-4C49-A048-CAB8F78D79B5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3857-23CB-4AD8-B524-9185C2EB2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1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C923-66E1-4C49-A048-CAB8F78D79B5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3857-23CB-4AD8-B524-9185C2EB2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5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C923-66E1-4C49-A048-CAB8F78D79B5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3857-23CB-4AD8-B524-9185C2EB2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86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82DC923-66E1-4C49-A048-CAB8F78D79B5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663857-23CB-4AD8-B524-9185C2EB2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7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C923-66E1-4C49-A048-CAB8F78D79B5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3857-23CB-4AD8-B524-9185C2EB2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5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82DC923-66E1-4C49-A048-CAB8F78D79B5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6663857-23CB-4AD8-B524-9185C2EB270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28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9788" y="226890"/>
            <a:ext cx="10730345" cy="1191492"/>
          </a:xfrm>
        </p:spPr>
        <p:txBody>
          <a:bodyPr>
            <a:normAutofit fontScale="90000"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</a:t>
            </a:r>
            <a:br>
              <a:rPr lang="ru-RU" sz="16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«Саровский политехнический техникум  имени дважды героя социалистического труда </a:t>
            </a:r>
            <a:br>
              <a:rPr lang="ru-RU" sz="16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Бориса Глебовича </a:t>
            </a:r>
            <a:r>
              <a:rPr lang="ru-RU" sz="1600" b="1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Музрукова</a:t>
            </a:r>
            <a:r>
              <a:rPr lang="ru-RU" sz="16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lang="ru-RU" sz="16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788" y="1740453"/>
            <a:ext cx="11141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рабочего места преподавателя» 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3834" y="4824248"/>
            <a:ext cx="335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Сунгатуллина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Р.М., 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" y="213036"/>
            <a:ext cx="1572682" cy="13386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8" y="3519054"/>
            <a:ext cx="8029293" cy="23699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862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88"/>
    </mc:Choice>
    <mc:Fallback>
      <p:transition spd="slow" advTm="608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для анализа потерь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спагетти целевого и текущего состояния процесса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07"/>
            <a:ext cx="1304669" cy="10592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990856"/>
            <a:ext cx="5654896" cy="40000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76" y="1956827"/>
            <a:ext cx="5703004" cy="403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3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79"/>
    </mc:Choice>
    <mc:Fallback>
      <p:transition spd="slow" advTm="637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0837"/>
            <a:ext cx="10058400" cy="997527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для анализа потерь. Анализ проблем, разработка решений. </a:t>
            </a:r>
            <a:r>
              <a:rPr lang="ru-RU" sz="3200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«5 почему?»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067436"/>
              </p:ext>
            </p:extLst>
          </p:nvPr>
        </p:nvGraphicFramePr>
        <p:xfrm>
          <a:off x="387926" y="1108367"/>
          <a:ext cx="11582400" cy="5024056"/>
        </p:xfrm>
        <a:graphic>
          <a:graphicData uri="http://schemas.openxmlformats.org/drawingml/2006/table">
            <a:tbl>
              <a:tblPr/>
              <a:tblGrid>
                <a:gridCol w="798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3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82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8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4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№ п/п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Проблемы*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Первопричины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Решения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3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Работа с документами на бумажном носителе и связанные с этим  материальные расходы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Необходимость печати вариантов контрольной работы, или методических указаний для выполнения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лпр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для каждого отдельно взятого студента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Создание унифицированных электронных форм в программе 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My test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12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Расход времени на подготовку заданий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Необходимость  подготовки как минимум двух вариантов контрольной работы  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Включение функции перемешивания внутри программы 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My test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позволяет создать свой уникальный вариант контрольной работы для каждого студента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2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Расход времени на проверку работ 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Затрата времени на понимание почерка, необходимость вычитывать содержательную часть  ответа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Формирование </a:t>
                      </a: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Calibri" pitchFamily="34" charset="0"/>
                          <a:cs typeface="Times New Roman" pitchFamily="18" charset="0"/>
                        </a:rPr>
                        <a:t>отчета с помощью программы 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Calibri" pitchFamily="34" charset="0"/>
                          <a:cs typeface="Times New Roman" pitchFamily="18" charset="0"/>
                        </a:rPr>
                        <a:t>My test </a:t>
                      </a:r>
                      <a:endParaRPr kumimoji="0" lang="ru-RU" alt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7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Потеря времени на составление отчета и анализа 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Необходимость вручную вносить данные об обучающихся и их оценки, высчитывать качество знаний и успеваемость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Систематизация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результатов тестирования на основании отчета сформированной программой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My test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Возможность допущения механических ошибок при проверке работ 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Человеческий фактор (усталость, невнимательность)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Использование  технических возможностей программы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My test 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2" y="64458"/>
            <a:ext cx="1283648" cy="104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7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63"/>
    </mc:Choice>
    <mc:Fallback>
      <p:transition spd="slow" advTm="656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40" y="192768"/>
            <a:ext cx="1566808" cy="13412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006" y="286603"/>
            <a:ext cx="9878673" cy="1450757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для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улучшений. </a:t>
            </a:r>
            <a:b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5С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эффективный </a:t>
            </a:r>
            <a:b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организации рабочего места преподавателя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3682" y="1737360"/>
            <a:ext cx="1073631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организовать рабочее место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08780722"/>
              </p:ext>
            </p:extLst>
          </p:nvPr>
        </p:nvGraphicFramePr>
        <p:xfrm>
          <a:off x="346840" y="2112580"/>
          <a:ext cx="11720469" cy="1752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38" y="4068582"/>
            <a:ext cx="2668960" cy="194361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Объект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56" y="4068582"/>
            <a:ext cx="2749856" cy="192735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6119" y="3651844"/>
            <a:ext cx="1837298" cy="252778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51513" y="4070665"/>
            <a:ext cx="2521795" cy="168415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368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40"/>
    </mc:Choice>
    <mc:Fallback>
      <p:transition spd="slow" advTm="634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6256"/>
            <a:ext cx="10515600" cy="113607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для улучшений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Визуализация.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Цветовая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814267"/>
            <a:ext cx="4382656" cy="415816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664" y="1814267"/>
            <a:ext cx="3107136" cy="414763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167744" y="2036617"/>
            <a:ext cx="26600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маркировка методических указаний по выполнению лабораторно-практических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профессиям и специальностям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79" y="260158"/>
            <a:ext cx="1283648" cy="104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7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53"/>
    </mc:Choice>
    <mc:Fallback>
      <p:transition spd="slow" advTm="655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5528"/>
            <a:ext cx="10515600" cy="14408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 по проекту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«Оптимизация рабочего места преподавателя»</a:t>
            </a:r>
            <a:r>
              <a:rPr lang="ru-RU" altLang="ru-RU" sz="3600" dirty="0">
                <a:solidFill>
                  <a:srgbClr val="C00000"/>
                </a:solidFill>
                <a:latin typeface="Arial" panose="020B0604020202020204" pitchFamily="34" charset="0"/>
              </a:rPr>
              <a:t/>
            </a:r>
            <a:br>
              <a:rPr lang="ru-RU" altLang="ru-RU" sz="3600" dirty="0">
                <a:solidFill>
                  <a:srgbClr val="C00000"/>
                </a:solidFill>
                <a:latin typeface="Arial" panose="020B0604020202020204" pitchFamily="34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2" y="1846263"/>
            <a:ext cx="5071606" cy="3803705"/>
          </a:xfrm>
          <a:ln w="952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635" y="1846263"/>
            <a:ext cx="2904259" cy="389687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281" y="1846263"/>
            <a:ext cx="2926031" cy="413891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2" y="64458"/>
            <a:ext cx="1283648" cy="104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8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47"/>
    </mc:Choice>
    <mc:Fallback>
      <p:transition spd="slow" advTm="604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66808" cy="1341236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429491" y="1122218"/>
            <a:ext cx="11582400" cy="277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35782" y="0"/>
            <a:ext cx="45271" cy="63497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735782" y="-1"/>
            <a:ext cx="6123709" cy="1052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выгоды от внедрения бережливого производства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39402" y="-1"/>
            <a:ext cx="429939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 внедрения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бережливого производства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96000" y="1551710"/>
            <a:ext cx="5597236" cy="345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образовательного процесса, оптимизация работы.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качества образования.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стандартизации и визуализации учебного процесса.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Сокращение потерь.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ru-RU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мероприятия повлекут и изменение корпоративной культуры, выражающиеся в более аккуратном и внимательном отношении к собственному рабочему месту.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1673" y="1219201"/>
            <a:ext cx="5070763" cy="5130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Систематизация печатных материалов и материалов, используемых как в печатном, так и в электронном виде.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Сортировка и избавление от ненужных вещей на рабочем месте (освобождение площадей).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системы хранения методических пособий и оборудования.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способа зонирования помещения и расстановки мебели.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системы визуализации рабочего пространства.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 мебели для оборудования кабинета 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Сокращение расстояний перемещения преподавателя и студентов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Экономия времени, все нужное находиться рядом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54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87"/>
    </mc:Choice>
    <mc:Fallback>
      <p:transition spd="slow" advTm="678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92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применения технологий бережливого производства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1407" y="1838419"/>
            <a:ext cx="39729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от 07.05.2018 № 204 "О национальных целях и стратегиях развития Российской Федерации на период до 2024 года"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38419"/>
            <a:ext cx="1545021" cy="19590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715" y="1838419"/>
            <a:ext cx="2779985" cy="11610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164317" y="1838419"/>
            <a:ext cx="2868847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стратегии развития Нижегородской области 2035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стандарт образования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1077" y="3484180"/>
            <a:ext cx="605395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ускоренное технологическое развитие России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цифровых технологий в экономике и социальной сфере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в число 5 крупнейших экономик мира, обеспечение темпов экономического роста выше мировых при сохранении макроэкономической стабильности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38193" y="3588327"/>
            <a:ext cx="5682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СТРАТЕГИЧЕСКАЯ ЦЕЛЬ: 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среду равных возможностей для получения жителями региона профессионального образования на высоком качественном уровне, обеспечивающем прогрессивное личностное развитие, в оптимальном сочетании с приобретением востребованной современной экономикой профессией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76" y="150600"/>
            <a:ext cx="1566808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47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57"/>
    </mc:Choice>
    <mc:Fallback>
      <p:transition spd="slow" advTm="635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8520545" cy="5667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рабочего места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преподавателя»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073" y="854552"/>
            <a:ext cx="11526981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основе принципов бережливого производства (мышления) комфортной среды взаимодействия ключевых участников образовательного процесса –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студентов 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педагогов.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3824" y="2289232"/>
            <a:ext cx="1158253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видов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потерь:  излишние перемещения, избыточные архивы, выполнение работы, не создающей ценности, излишний документооборот и т.д.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93824" y="3472833"/>
            <a:ext cx="1158253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текущих процессов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техникуме,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из них ненужных избыточных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студентов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93823" y="4627797"/>
            <a:ext cx="1158253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времени педагогов и обучающихся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34146" y="4948823"/>
            <a:ext cx="48629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эффекты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3822" y="5318156"/>
            <a:ext cx="5195596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организации учебного процесса. Повышение удовлетворенности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родителей.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5514109" y="5387380"/>
            <a:ext cx="6262250" cy="8617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Высвобождение времени для самообразования и творчества, повышение удовлетворенности педагогов. 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5694217" y="3196219"/>
            <a:ext cx="484632" cy="2254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694217" y="4275994"/>
            <a:ext cx="484632" cy="23828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1" y="-18336"/>
            <a:ext cx="1283648" cy="104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10"/>
    </mc:Choice>
    <mc:Fallback>
      <p:transition spd="slow" advTm="641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33600" y="540326"/>
            <a:ext cx="7079673" cy="5407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выбора проекта. </a:t>
            </a:r>
            <a:b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5S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4073" y="1814946"/>
            <a:ext cx="9350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136844"/>
            <a:ext cx="1283648" cy="10421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6557" y="1081088"/>
            <a:ext cx="871771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в нахождении необходимого в данный момент предмета или документа ( потери рабочего времени из-за недостаточной систематизации печатных материалов  и материалов в электронном виде).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Неэффективное зонирование помещения и недостаточно проработанная система хранения методических пособий и оборудования, приводящие к потере времени на их поиск, а также к хранению запасов, не используемых в работе.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системы визуализации, препятствующее стандартизации рабочего пространства кабинета 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Беспорядок на рабочем месте.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пространства для хранения ненужной бумаги. 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пожароопасной ситуации.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48" y="136844"/>
            <a:ext cx="2382504" cy="28060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48" y="4573910"/>
            <a:ext cx="2382504" cy="15817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48" y="2962321"/>
            <a:ext cx="2416675" cy="15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4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01"/>
    </mc:Choice>
    <mc:Fallback>
      <p:transition spd="slow" advTm="630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1580" y="312420"/>
            <a:ext cx="9784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Карточка проекта </a:t>
            </a:r>
            <a:b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«Оптимизация рабочего места преподавателя»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504741"/>
              </p:ext>
            </p:extLst>
          </p:nvPr>
        </p:nvGraphicFramePr>
        <p:xfrm>
          <a:off x="240352" y="939640"/>
          <a:ext cx="11619138" cy="5306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09569">
                  <a:extLst>
                    <a:ext uri="{9D8B030D-6E8A-4147-A177-3AD203B41FA5}">
                      <a16:colId xmlns:a16="http://schemas.microsoft.com/office/drawing/2014/main" val="2551735860"/>
                    </a:ext>
                  </a:extLst>
                </a:gridCol>
                <a:gridCol w="5809569">
                  <a:extLst>
                    <a:ext uri="{9D8B030D-6E8A-4147-A177-3AD203B41FA5}">
                      <a16:colId xmlns:a16="http://schemas.microsoft.com/office/drawing/2014/main" val="4067810482"/>
                    </a:ext>
                  </a:extLst>
                </a:gridCol>
              </a:tblGrid>
              <a:tr h="3056184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6FA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Вовлеченные лица и рамки проекта: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06FA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6FA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Заказчики процесса: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преподаватели, студенты, родители.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06FA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6FA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Периметр проекта: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учебный кабинет №109, 304, 306.</a:t>
                      </a:r>
                      <a:endParaRPr kumimoji="0" lang="ru-RU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6FA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Владелец процесса: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директор ГБПОУ СПТ им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Б.Г.Музрукова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Горчакова Н.Ф.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6FA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Руководитель проекта: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зам.директора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 УР ГБПОУ СПТ им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Б.Г.Музрукова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Тарасова О.Н..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06FA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6FA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Команда проекта: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зам.директора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 УР ГБПОУ СПТ им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Б.Г.Музрукова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Тарасова О.Н., Гусихина Ю.В., Уразова Л.А.,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Сунгатуллина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Р.М., преподаватели.</a:t>
                      </a:r>
                    </a:p>
                    <a:p>
                      <a:pPr algn="l"/>
                      <a:endParaRPr lang="ru-RU" sz="1200" b="0" i="0" u="none" strike="noStrike" baseline="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2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6FA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Обоснование выбора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Ключевой риск: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снижение  эффективности деятельности преподавателя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из-за нерациональной организации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рабочего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места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20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Сложность в нахождении необходимого в данный момент предмета или документа (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потери рабочего времени из-за недостаточной систематизации печатных материалов  и материалов в электронном виде).</a:t>
                      </a:r>
                    </a:p>
                    <a:p>
                      <a:pPr marL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Неэффективное зонирование помещения и недостаточно проработанная система хранения методических пособий и оборудования, приводящие к потере времени на их поиск, а также к хранению запасов, не используемых в работе.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системы визуализации, препятствующее стандартизации рабочего пространства кафедры.</a:t>
                      </a:r>
                    </a:p>
                    <a:p>
                      <a:pPr marL="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Беспорядок на рабочем месте</a:t>
                      </a:r>
                    </a:p>
                    <a:p>
                      <a:pPr marL="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пространства для хранения ненужной бумаги</a:t>
                      </a:r>
                    </a:p>
                    <a:p>
                      <a:pPr marL="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пожароопасной ситуации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107480"/>
                  </a:ext>
                </a:extLst>
              </a:tr>
              <a:tr h="22502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2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6FA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Цели и плановый эффект 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6FA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Ключевые события</a:t>
                      </a:r>
                    </a:p>
                    <a:p>
                      <a:pPr marL="0" marR="0" lvl="0" indent="-2286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Старт проекта – 09.01.2019г</a:t>
                      </a:r>
                    </a:p>
                    <a:p>
                      <a:pPr marL="0" marR="0" lvl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Диагностика и Целевое состояние- </a:t>
                      </a: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16.01.2019-30.01.2019</a:t>
                      </a:r>
                      <a:endParaRPr kumimoji="0" lang="ru-RU" alt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Анкетирование. Срез №1 – 16.01.2019-23.01.2019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  Внедрение улучшений –31.01.2019-02.03.2019г.</a:t>
                      </a:r>
                    </a:p>
                    <a:p>
                      <a:pPr marL="0" marR="0" lvl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Совещание по защите подходов внедрения –14.02.2019.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  </a:t>
                      </a:r>
                      <a:r>
                        <a:rPr kumimoji="0" lang="ru-RU" altLang="ru-RU" sz="1200" b="0" i="0" u="none" strike="noStrike" kern="1200" cap="none" spc="-5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Закрепление результатов и закрытие проекта – 17. 04.2019г</a:t>
                      </a:r>
                    </a:p>
                    <a:p>
                      <a:pPr marL="0" marR="0" lvl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-5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Анкетирование. Срез №2</a:t>
                      </a: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–02.04.2019г</a:t>
                      </a:r>
                    </a:p>
                    <a:p>
                      <a:pPr marL="0" marR="0" lvl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Завершающее совещание(доклад) –16.04.2019г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32043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161560"/>
              </p:ext>
            </p:extLst>
          </p:nvPr>
        </p:nvGraphicFramePr>
        <p:xfrm>
          <a:off x="240353" y="4419602"/>
          <a:ext cx="5561358" cy="1993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2208">
                  <a:extLst>
                    <a:ext uri="{9D8B030D-6E8A-4147-A177-3AD203B41FA5}">
                      <a16:colId xmlns:a16="http://schemas.microsoft.com/office/drawing/2014/main" val="1186882802"/>
                    </a:ext>
                  </a:extLst>
                </a:gridCol>
                <a:gridCol w="1705854">
                  <a:extLst>
                    <a:ext uri="{9D8B030D-6E8A-4147-A177-3AD203B41FA5}">
                      <a16:colId xmlns:a16="http://schemas.microsoft.com/office/drawing/2014/main" val="3602417584"/>
                    </a:ext>
                  </a:extLst>
                </a:gridCol>
                <a:gridCol w="1553296">
                  <a:extLst>
                    <a:ext uri="{9D8B030D-6E8A-4147-A177-3AD203B41FA5}">
                      <a16:colId xmlns:a16="http://schemas.microsoft.com/office/drawing/2014/main" val="3060752890"/>
                    </a:ext>
                  </a:extLst>
                </a:gridCol>
              </a:tblGrid>
              <a:tr h="22274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показатель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726686"/>
                  </a:ext>
                </a:extLst>
              </a:tr>
              <a:tr h="831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затрат времени на поиск необходимого в данный момент предмета или документа 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минут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2минуты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3550"/>
                  </a:ext>
                </a:extLst>
              </a:tr>
              <a:tr h="5642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беспорядка на рабочем месте преподавателя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26992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107786" y="108643"/>
            <a:ext cx="2912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Приложение №1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 приказу  № 474-3/ПД  от   06.12.2018г.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2" y="64458"/>
            <a:ext cx="1283648" cy="104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05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83"/>
    </mc:Choice>
    <mc:Fallback>
      <p:transition spd="slow" advTm="698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9091"/>
            <a:ext cx="12192000" cy="157607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рабочего места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преподавателя»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3" y="301016"/>
            <a:ext cx="1556682" cy="1263841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0" y="1690981"/>
            <a:ext cx="11234893" cy="4394509"/>
            <a:chOff x="549108" y="1033183"/>
            <a:chExt cx="10192458" cy="5111092"/>
          </a:xfrm>
        </p:grpSpPr>
        <p:sp>
          <p:nvSpPr>
            <p:cNvPr id="8" name="Равнобедренный треугольник 7"/>
            <p:cNvSpPr/>
            <p:nvPr/>
          </p:nvSpPr>
          <p:spPr>
            <a:xfrm>
              <a:off x="549108" y="1033183"/>
              <a:ext cx="8116034" cy="5111092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4251012" y="1454317"/>
              <a:ext cx="6490554" cy="765697"/>
            </a:xfrm>
            <a:custGeom>
              <a:avLst/>
              <a:gdLst>
                <a:gd name="connsiteX0" fmla="*/ 0 w 6872306"/>
                <a:gd name="connsiteY0" fmla="*/ 93619 h 561705"/>
                <a:gd name="connsiteX1" fmla="*/ 93619 w 6872306"/>
                <a:gd name="connsiteY1" fmla="*/ 0 h 561705"/>
                <a:gd name="connsiteX2" fmla="*/ 6778687 w 6872306"/>
                <a:gd name="connsiteY2" fmla="*/ 0 h 561705"/>
                <a:gd name="connsiteX3" fmla="*/ 6872306 w 6872306"/>
                <a:gd name="connsiteY3" fmla="*/ 93619 h 561705"/>
                <a:gd name="connsiteX4" fmla="*/ 6872306 w 6872306"/>
                <a:gd name="connsiteY4" fmla="*/ 468086 h 561705"/>
                <a:gd name="connsiteX5" fmla="*/ 6778687 w 6872306"/>
                <a:gd name="connsiteY5" fmla="*/ 561705 h 561705"/>
                <a:gd name="connsiteX6" fmla="*/ 93619 w 6872306"/>
                <a:gd name="connsiteY6" fmla="*/ 561705 h 561705"/>
                <a:gd name="connsiteX7" fmla="*/ 0 w 6872306"/>
                <a:gd name="connsiteY7" fmla="*/ 468086 h 561705"/>
                <a:gd name="connsiteX8" fmla="*/ 0 w 6872306"/>
                <a:gd name="connsiteY8" fmla="*/ 93619 h 56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72306" h="561705">
                  <a:moveTo>
                    <a:pt x="0" y="93619"/>
                  </a:moveTo>
                  <a:cubicBezTo>
                    <a:pt x="0" y="41915"/>
                    <a:pt x="41915" y="0"/>
                    <a:pt x="93619" y="0"/>
                  </a:cubicBezTo>
                  <a:lnTo>
                    <a:pt x="6778687" y="0"/>
                  </a:lnTo>
                  <a:cubicBezTo>
                    <a:pt x="6830391" y="0"/>
                    <a:pt x="6872306" y="41915"/>
                    <a:pt x="6872306" y="93619"/>
                  </a:cubicBezTo>
                  <a:lnTo>
                    <a:pt x="6872306" y="468086"/>
                  </a:lnTo>
                  <a:cubicBezTo>
                    <a:pt x="6872306" y="519790"/>
                    <a:pt x="6830391" y="561705"/>
                    <a:pt x="6778687" y="561705"/>
                  </a:cubicBezTo>
                  <a:lnTo>
                    <a:pt x="93619" y="561705"/>
                  </a:lnTo>
                  <a:cubicBezTo>
                    <a:pt x="41915" y="561705"/>
                    <a:pt x="0" y="519790"/>
                    <a:pt x="0" y="468086"/>
                  </a:cubicBezTo>
                  <a:lnTo>
                    <a:pt x="0" y="9361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860" tIns="118860" rIns="118860" bIns="11886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Повышение производительности труда</a:t>
              </a:r>
              <a:endParaRPr lang="ru-RU" sz="24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251012" y="2410262"/>
              <a:ext cx="6490552" cy="731289"/>
            </a:xfrm>
            <a:custGeom>
              <a:avLst/>
              <a:gdLst>
                <a:gd name="connsiteX0" fmla="*/ 0 w 6899148"/>
                <a:gd name="connsiteY0" fmla="*/ 72454 h 434718"/>
                <a:gd name="connsiteX1" fmla="*/ 72454 w 6899148"/>
                <a:gd name="connsiteY1" fmla="*/ 0 h 434718"/>
                <a:gd name="connsiteX2" fmla="*/ 6826694 w 6899148"/>
                <a:gd name="connsiteY2" fmla="*/ 0 h 434718"/>
                <a:gd name="connsiteX3" fmla="*/ 6899148 w 6899148"/>
                <a:gd name="connsiteY3" fmla="*/ 72454 h 434718"/>
                <a:gd name="connsiteX4" fmla="*/ 6899148 w 6899148"/>
                <a:gd name="connsiteY4" fmla="*/ 362264 h 434718"/>
                <a:gd name="connsiteX5" fmla="*/ 6826694 w 6899148"/>
                <a:gd name="connsiteY5" fmla="*/ 434718 h 434718"/>
                <a:gd name="connsiteX6" fmla="*/ 72454 w 6899148"/>
                <a:gd name="connsiteY6" fmla="*/ 434718 h 434718"/>
                <a:gd name="connsiteX7" fmla="*/ 0 w 6899148"/>
                <a:gd name="connsiteY7" fmla="*/ 362264 h 434718"/>
                <a:gd name="connsiteX8" fmla="*/ 0 w 6899148"/>
                <a:gd name="connsiteY8" fmla="*/ 72454 h 434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99148" h="434718">
                  <a:moveTo>
                    <a:pt x="0" y="72454"/>
                  </a:moveTo>
                  <a:cubicBezTo>
                    <a:pt x="0" y="32439"/>
                    <a:pt x="32439" y="0"/>
                    <a:pt x="72454" y="0"/>
                  </a:cubicBezTo>
                  <a:lnTo>
                    <a:pt x="6826694" y="0"/>
                  </a:lnTo>
                  <a:cubicBezTo>
                    <a:pt x="6866709" y="0"/>
                    <a:pt x="6899148" y="32439"/>
                    <a:pt x="6899148" y="72454"/>
                  </a:cubicBezTo>
                  <a:lnTo>
                    <a:pt x="6899148" y="362264"/>
                  </a:lnTo>
                  <a:cubicBezTo>
                    <a:pt x="6899148" y="402279"/>
                    <a:pt x="6866709" y="434718"/>
                    <a:pt x="6826694" y="434718"/>
                  </a:cubicBezTo>
                  <a:lnTo>
                    <a:pt x="72454" y="434718"/>
                  </a:lnTo>
                  <a:cubicBezTo>
                    <a:pt x="32439" y="434718"/>
                    <a:pt x="0" y="402279"/>
                    <a:pt x="0" y="362264"/>
                  </a:cubicBezTo>
                  <a:lnTo>
                    <a:pt x="0" y="7245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661" tIns="112661" rIns="112661" bIns="11266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Исключение всех видов потерь</a:t>
              </a:r>
              <a:endParaRPr lang="ru-RU" sz="2400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251013" y="3332492"/>
              <a:ext cx="6490552" cy="788406"/>
            </a:xfrm>
            <a:custGeom>
              <a:avLst/>
              <a:gdLst>
                <a:gd name="connsiteX0" fmla="*/ 0 w 6791118"/>
                <a:gd name="connsiteY0" fmla="*/ 100844 h 605053"/>
                <a:gd name="connsiteX1" fmla="*/ 100844 w 6791118"/>
                <a:gd name="connsiteY1" fmla="*/ 0 h 605053"/>
                <a:gd name="connsiteX2" fmla="*/ 6690274 w 6791118"/>
                <a:gd name="connsiteY2" fmla="*/ 0 h 605053"/>
                <a:gd name="connsiteX3" fmla="*/ 6791118 w 6791118"/>
                <a:gd name="connsiteY3" fmla="*/ 100844 h 605053"/>
                <a:gd name="connsiteX4" fmla="*/ 6791118 w 6791118"/>
                <a:gd name="connsiteY4" fmla="*/ 504209 h 605053"/>
                <a:gd name="connsiteX5" fmla="*/ 6690274 w 6791118"/>
                <a:gd name="connsiteY5" fmla="*/ 605053 h 605053"/>
                <a:gd name="connsiteX6" fmla="*/ 100844 w 6791118"/>
                <a:gd name="connsiteY6" fmla="*/ 605053 h 605053"/>
                <a:gd name="connsiteX7" fmla="*/ 0 w 6791118"/>
                <a:gd name="connsiteY7" fmla="*/ 504209 h 605053"/>
                <a:gd name="connsiteX8" fmla="*/ 0 w 6791118"/>
                <a:gd name="connsiteY8" fmla="*/ 100844 h 60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91118" h="605053">
                  <a:moveTo>
                    <a:pt x="0" y="100844"/>
                  </a:moveTo>
                  <a:cubicBezTo>
                    <a:pt x="0" y="45149"/>
                    <a:pt x="45149" y="0"/>
                    <a:pt x="100844" y="0"/>
                  </a:cubicBezTo>
                  <a:lnTo>
                    <a:pt x="6690274" y="0"/>
                  </a:lnTo>
                  <a:cubicBezTo>
                    <a:pt x="6745969" y="0"/>
                    <a:pt x="6791118" y="45149"/>
                    <a:pt x="6791118" y="100844"/>
                  </a:cubicBezTo>
                  <a:lnTo>
                    <a:pt x="6791118" y="504209"/>
                  </a:lnTo>
                  <a:cubicBezTo>
                    <a:pt x="6791118" y="559904"/>
                    <a:pt x="6745969" y="605053"/>
                    <a:pt x="6690274" y="605053"/>
                  </a:cubicBezTo>
                  <a:lnTo>
                    <a:pt x="100844" y="605053"/>
                  </a:lnTo>
                  <a:cubicBezTo>
                    <a:pt x="45149" y="605053"/>
                    <a:pt x="0" y="559904"/>
                    <a:pt x="0" y="504209"/>
                  </a:cubicBezTo>
                  <a:lnTo>
                    <a:pt x="0" y="10084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76" tIns="120976" rIns="120976" bIns="12097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Повышение уровня качества преподавания</a:t>
              </a:r>
              <a:endParaRPr lang="ru-RU" sz="2400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251013" y="4311146"/>
              <a:ext cx="6490551" cy="756803"/>
            </a:xfrm>
            <a:custGeom>
              <a:avLst/>
              <a:gdLst>
                <a:gd name="connsiteX0" fmla="*/ 0 w 6822655"/>
                <a:gd name="connsiteY0" fmla="*/ 137712 h 826255"/>
                <a:gd name="connsiteX1" fmla="*/ 137712 w 6822655"/>
                <a:gd name="connsiteY1" fmla="*/ 0 h 826255"/>
                <a:gd name="connsiteX2" fmla="*/ 6684943 w 6822655"/>
                <a:gd name="connsiteY2" fmla="*/ 0 h 826255"/>
                <a:gd name="connsiteX3" fmla="*/ 6822655 w 6822655"/>
                <a:gd name="connsiteY3" fmla="*/ 137712 h 826255"/>
                <a:gd name="connsiteX4" fmla="*/ 6822655 w 6822655"/>
                <a:gd name="connsiteY4" fmla="*/ 688543 h 826255"/>
                <a:gd name="connsiteX5" fmla="*/ 6684943 w 6822655"/>
                <a:gd name="connsiteY5" fmla="*/ 826255 h 826255"/>
                <a:gd name="connsiteX6" fmla="*/ 137712 w 6822655"/>
                <a:gd name="connsiteY6" fmla="*/ 826255 h 826255"/>
                <a:gd name="connsiteX7" fmla="*/ 0 w 6822655"/>
                <a:gd name="connsiteY7" fmla="*/ 688543 h 826255"/>
                <a:gd name="connsiteX8" fmla="*/ 0 w 6822655"/>
                <a:gd name="connsiteY8" fmla="*/ 137712 h 82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22655" h="826255">
                  <a:moveTo>
                    <a:pt x="0" y="137712"/>
                  </a:moveTo>
                  <a:cubicBezTo>
                    <a:pt x="0" y="61656"/>
                    <a:pt x="61656" y="0"/>
                    <a:pt x="137712" y="0"/>
                  </a:cubicBezTo>
                  <a:lnTo>
                    <a:pt x="6684943" y="0"/>
                  </a:lnTo>
                  <a:cubicBezTo>
                    <a:pt x="6760999" y="0"/>
                    <a:pt x="6822655" y="61656"/>
                    <a:pt x="6822655" y="137712"/>
                  </a:cubicBezTo>
                  <a:lnTo>
                    <a:pt x="6822655" y="688543"/>
                  </a:lnTo>
                  <a:cubicBezTo>
                    <a:pt x="6822655" y="764599"/>
                    <a:pt x="6760999" y="826255"/>
                    <a:pt x="6684943" y="826255"/>
                  </a:cubicBezTo>
                  <a:lnTo>
                    <a:pt x="137712" y="826255"/>
                  </a:lnTo>
                  <a:cubicBezTo>
                    <a:pt x="61656" y="826255"/>
                    <a:pt x="0" y="764599"/>
                    <a:pt x="0" y="688543"/>
                  </a:cubicBezTo>
                  <a:lnTo>
                    <a:pt x="0" y="1377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774" tIns="131774" rIns="131774" bIns="13177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Экономия времени, на поиск необходимого материала </a:t>
              </a:r>
              <a:endParaRPr lang="ru-RU" sz="24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4251013" y="5315704"/>
              <a:ext cx="6490551" cy="682553"/>
            </a:xfrm>
            <a:custGeom>
              <a:avLst/>
              <a:gdLst>
                <a:gd name="connsiteX0" fmla="*/ 0 w 6759582"/>
                <a:gd name="connsiteY0" fmla="*/ 139980 h 839863"/>
                <a:gd name="connsiteX1" fmla="*/ 139980 w 6759582"/>
                <a:gd name="connsiteY1" fmla="*/ 0 h 839863"/>
                <a:gd name="connsiteX2" fmla="*/ 6619602 w 6759582"/>
                <a:gd name="connsiteY2" fmla="*/ 0 h 839863"/>
                <a:gd name="connsiteX3" fmla="*/ 6759582 w 6759582"/>
                <a:gd name="connsiteY3" fmla="*/ 139980 h 839863"/>
                <a:gd name="connsiteX4" fmla="*/ 6759582 w 6759582"/>
                <a:gd name="connsiteY4" fmla="*/ 699883 h 839863"/>
                <a:gd name="connsiteX5" fmla="*/ 6619602 w 6759582"/>
                <a:gd name="connsiteY5" fmla="*/ 839863 h 839863"/>
                <a:gd name="connsiteX6" fmla="*/ 139980 w 6759582"/>
                <a:gd name="connsiteY6" fmla="*/ 839863 h 839863"/>
                <a:gd name="connsiteX7" fmla="*/ 0 w 6759582"/>
                <a:gd name="connsiteY7" fmla="*/ 699883 h 839863"/>
                <a:gd name="connsiteX8" fmla="*/ 0 w 6759582"/>
                <a:gd name="connsiteY8" fmla="*/ 139980 h 83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9582" h="839863">
                  <a:moveTo>
                    <a:pt x="0" y="139980"/>
                  </a:moveTo>
                  <a:cubicBezTo>
                    <a:pt x="0" y="62671"/>
                    <a:pt x="62671" y="0"/>
                    <a:pt x="139980" y="0"/>
                  </a:cubicBezTo>
                  <a:lnTo>
                    <a:pt x="6619602" y="0"/>
                  </a:lnTo>
                  <a:cubicBezTo>
                    <a:pt x="6696911" y="0"/>
                    <a:pt x="6759582" y="62671"/>
                    <a:pt x="6759582" y="139980"/>
                  </a:cubicBezTo>
                  <a:lnTo>
                    <a:pt x="6759582" y="699883"/>
                  </a:lnTo>
                  <a:cubicBezTo>
                    <a:pt x="6759582" y="777192"/>
                    <a:pt x="6696911" y="839863"/>
                    <a:pt x="6619602" y="839863"/>
                  </a:cubicBezTo>
                  <a:lnTo>
                    <a:pt x="139980" y="839863"/>
                  </a:lnTo>
                  <a:cubicBezTo>
                    <a:pt x="62671" y="839863"/>
                    <a:pt x="0" y="777192"/>
                    <a:pt x="0" y="699883"/>
                  </a:cubicBezTo>
                  <a:lnTo>
                    <a:pt x="0" y="13998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2439" tIns="132439" rIns="132439" bIns="13243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Создание комфортного психологического климата</a:t>
              </a:r>
              <a:endParaRPr lang="ru-RU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3277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76"/>
    </mc:Choice>
    <mc:Fallback>
      <p:transition spd="slow" advTm="647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2" y="167395"/>
            <a:ext cx="1057972" cy="905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55" y="1"/>
            <a:ext cx="8423563" cy="11688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Обучение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инструментам бережливого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производства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проекта 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97720"/>
              </p:ext>
            </p:extLst>
          </p:nvPr>
        </p:nvGraphicFramePr>
        <p:xfrm>
          <a:off x="442119" y="1502574"/>
          <a:ext cx="11664950" cy="4649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87" y="2331272"/>
            <a:ext cx="2770707" cy="176448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801" y="233272"/>
            <a:ext cx="2753593" cy="185982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87" y="4284582"/>
            <a:ext cx="2770708" cy="191713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9" y="1168869"/>
            <a:ext cx="3212480" cy="23248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2815" y="3234186"/>
            <a:ext cx="2565757" cy="346800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6411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06"/>
    </mc:Choice>
    <mc:Fallback>
      <p:transition spd="slow" advTm="650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59300" y="3716179"/>
          <a:ext cx="3073400" cy="5702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73400">
                  <a:extLst>
                    <a:ext uri="{9D8B030D-6E8A-4147-A177-3AD203B41FA5}">
                      <a16:colId xmlns:a16="http://schemas.microsoft.com/office/drawing/2014/main" val="3315603816"/>
                    </a:ext>
                  </a:extLst>
                </a:gridCol>
              </a:tblGrid>
              <a:tr h="570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                                      Приложение №2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к приказу № 474-3/ПД  от   06.12.2018г.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62510479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577889"/>
              </p:ext>
            </p:extLst>
          </p:nvPr>
        </p:nvGraphicFramePr>
        <p:xfrm>
          <a:off x="240352" y="1313314"/>
          <a:ext cx="11725678" cy="4988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4070">
                  <a:extLst>
                    <a:ext uri="{9D8B030D-6E8A-4147-A177-3AD203B41FA5}">
                      <a16:colId xmlns:a16="http://schemas.microsoft.com/office/drawing/2014/main" val="407575052"/>
                    </a:ext>
                  </a:extLst>
                </a:gridCol>
                <a:gridCol w="7080578">
                  <a:extLst>
                    <a:ext uri="{9D8B030D-6E8A-4147-A177-3AD203B41FA5}">
                      <a16:colId xmlns:a16="http://schemas.microsoft.com/office/drawing/2014/main" val="3318193921"/>
                    </a:ext>
                  </a:extLst>
                </a:gridCol>
                <a:gridCol w="1314981">
                  <a:extLst>
                    <a:ext uri="{9D8B030D-6E8A-4147-A177-3AD203B41FA5}">
                      <a16:colId xmlns:a16="http://schemas.microsoft.com/office/drawing/2014/main" val="726944626"/>
                    </a:ext>
                  </a:extLst>
                </a:gridCol>
                <a:gridCol w="2586049">
                  <a:extLst>
                    <a:ext uri="{9D8B030D-6E8A-4147-A177-3AD203B41FA5}">
                      <a16:colId xmlns:a16="http://schemas.microsoft.com/office/drawing/2014/main" val="2329027006"/>
                    </a:ext>
                  </a:extLst>
                </a:gridCol>
              </a:tblGrid>
              <a:tr h="414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extLst>
                  <a:ext uri="{0D108BD9-81ED-4DB2-BD59-A6C34878D82A}">
                    <a16:rowId xmlns:a16="http://schemas.microsoft.com/office/drawing/2014/main" val="2864244126"/>
                  </a:ext>
                </a:extLst>
              </a:tr>
              <a:tr h="366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участников проекта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РОСАТОМ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extLst>
                  <a:ext uri="{0D108BD9-81ED-4DB2-BD59-A6C34878D82A}">
                    <a16:rowId xmlns:a16="http://schemas.microsoft.com/office/drawing/2014/main" val="2306451630"/>
                  </a:ext>
                </a:extLst>
              </a:tr>
              <a:tr h="518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Систематизация печатных материалов и материалов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электронным виде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2019г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группа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extLst>
                  <a:ext uri="{0D108BD9-81ED-4DB2-BD59-A6C34878D82A}">
                    <a16:rowId xmlns:a16="http://schemas.microsoft.com/office/drawing/2014/main" val="3103468444"/>
                  </a:ext>
                </a:extLst>
              </a:tr>
              <a:tr h="278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Сортировка, избавление от ненужных вещей на рабочем месте преподавателя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группа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extLst>
                  <a:ext uri="{0D108BD9-81ED-4DB2-BD59-A6C34878D82A}">
                    <a16:rowId xmlns:a16="http://schemas.microsoft.com/office/drawing/2014/main" val="2808480481"/>
                  </a:ext>
                </a:extLst>
              </a:tr>
              <a:tr h="518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системы хранения методических пособий и оборудования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Тарасова О.Н. , зам. директора по УР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extLst>
                  <a:ext uri="{0D108BD9-81ED-4DB2-BD59-A6C34878D82A}">
                    <a16:rowId xmlns:a16="http://schemas.microsoft.com/office/drawing/2014/main" val="2586523975"/>
                  </a:ext>
                </a:extLst>
              </a:tr>
              <a:tr h="518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канцелярских папок для размещения документов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Мартынов О.А , зам. директора по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БиХР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extLst>
                  <a:ext uri="{0D108BD9-81ED-4DB2-BD59-A6C34878D82A}">
                    <a16:rowId xmlns:a16="http://schemas.microsoft.com/office/drawing/2014/main" val="3265132660"/>
                  </a:ext>
                </a:extLst>
              </a:tr>
              <a:tr h="518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способа зонирования помещения и расстановки мебели в учебных кабинетах109, 304, 306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Тарасова О.Н. , зам. директора по УР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extLst>
                  <a:ext uri="{0D108BD9-81ED-4DB2-BD59-A6C34878D82A}">
                    <a16:rowId xmlns:a16="http://schemas.microsoft.com/office/drawing/2014/main" val="2684799176"/>
                  </a:ext>
                </a:extLst>
              </a:tr>
              <a:tr h="518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системы визуализации рабочего пространства учебных кабинетов 109, 304, 306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Тарасова О.Н. , зам. директора по УР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extLst>
                  <a:ext uri="{0D108BD9-81ED-4DB2-BD59-A6C34878D82A}">
                    <a16:rowId xmlns:a16="http://schemas.microsoft.com/office/drawing/2014/main" val="1646988517"/>
                  </a:ext>
                </a:extLst>
              </a:tr>
              <a:tr h="518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мебели для оборудования кабинета №109 и ее расстановка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Мартынов О.А , </a:t>
                      </a: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зам. директора по </a:t>
                      </a:r>
                      <a:r>
                        <a:rPr lang="ru-RU" sz="16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БиХР</a:t>
                      </a: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extLst>
                  <a:ext uri="{0D108BD9-81ED-4DB2-BD59-A6C34878D82A}">
                    <a16:rowId xmlns:a16="http://schemas.microsoft.com/office/drawing/2014/main" val="99888675"/>
                  </a:ext>
                </a:extLst>
              </a:tr>
              <a:tr h="276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Расстановка мебели, ее рациональное заполнение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группа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extLst>
                  <a:ext uri="{0D108BD9-81ED-4DB2-BD59-A6C34878D82A}">
                    <a16:rowId xmlns:a16="http://schemas.microsoft.com/office/drawing/2014/main" val="262821615"/>
                  </a:ext>
                </a:extLst>
              </a:tr>
              <a:tr h="518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Контрольное заседание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Тарасова О.Н. , зам. директора по УР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71" marR="54271" marT="0" marB="0"/>
                </a:tc>
                <a:extLst>
                  <a:ext uri="{0D108BD9-81ED-4DB2-BD59-A6C34878D82A}">
                    <a16:rowId xmlns:a16="http://schemas.microsoft.com/office/drawing/2014/main" val="3592841497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 rot="10800000" flipV="1">
            <a:off x="1139477" y="-107178"/>
            <a:ext cx="1037624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мероприятий проекта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«Оптимизация рабочего места преподавателя»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2" y="81983"/>
            <a:ext cx="1283648" cy="104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4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87"/>
    </mc:Choice>
    <mc:Fallback>
      <p:transition spd="slow" advTm="678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07819"/>
            <a:ext cx="10058400" cy="11776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для анализа потерь </a:t>
            </a:r>
            <a:b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Картирование потока создания ценности 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6" y="1910852"/>
            <a:ext cx="4253345" cy="426525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1910852"/>
            <a:ext cx="6020452" cy="426525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2" y="64458"/>
            <a:ext cx="1283648" cy="104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65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11"/>
    </mc:Choice>
    <mc:Fallback>
      <p:transition spd="slow" advTm="591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948</TotalTime>
  <Words>987</Words>
  <Application>Microsoft Office PowerPoint</Application>
  <PresentationFormat>Широкоэкранный</PresentationFormat>
  <Paragraphs>197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Franklin Gothic Book</vt:lpstr>
      <vt:lpstr>Times New Roman</vt:lpstr>
      <vt:lpstr>Wingdings</vt:lpstr>
      <vt:lpstr>Ретро</vt:lpstr>
      <vt:lpstr> Государственное Бюджетное Профессиональное образовательное учреждение  «Саровский политехнический техникум  имени дважды героя социалистического труда   Бориса Глебовича Музрукова» </vt:lpstr>
      <vt:lpstr> Цель применения технологий бережливого производства </vt:lpstr>
      <vt:lpstr>Проект «Оптимизация  рабочего места преподавателя»</vt:lpstr>
      <vt:lpstr>  Обоснование выбора проекта.  Рабочее место до применения 5S</vt:lpstr>
      <vt:lpstr>Презентация PowerPoint</vt:lpstr>
      <vt:lpstr>            Цель проекта «Оптимизация  рабочего места преподавателя» </vt:lpstr>
      <vt:lpstr>     Обучение инструментам бережливого             производства в ходе реализации проекта </vt:lpstr>
      <vt:lpstr>Презентация PowerPoint</vt:lpstr>
      <vt:lpstr>Инструменты для анализа потерь  Картирование потока создания ценности </vt:lpstr>
      <vt:lpstr> Инструменты для анализа потерь Диаграмма спагетти целевого и текущего состояния процесса</vt:lpstr>
      <vt:lpstr>Инструменты для анализа потерь. Анализ проблем, разработка решений. «5 почему?»</vt:lpstr>
      <vt:lpstr> Инструменты для улучшений.  5С –  эффективный  метод организации рабочего места преподавателя</vt:lpstr>
      <vt:lpstr>Инструменты для улучшений  Визуализация. Цветовая маркировка</vt:lpstr>
      <vt:lpstr>Трансляция опыта по проекту  «Оптимизация рабочего места преподавателя»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ГБПОУ СПТ им. Б.Г.Музрукова </dc:title>
  <dc:creator>ильдар сунгатуллин</dc:creator>
  <cp:lastModifiedBy>Зам. диретора по УПР</cp:lastModifiedBy>
  <cp:revision>85</cp:revision>
  <dcterms:created xsi:type="dcterms:W3CDTF">2019-11-17T11:01:57Z</dcterms:created>
  <dcterms:modified xsi:type="dcterms:W3CDTF">2019-11-20T08:21:02Z</dcterms:modified>
</cp:coreProperties>
</file>