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1" r:id="rId4"/>
    <p:sldId id="262" r:id="rId5"/>
    <p:sldId id="264" r:id="rId6"/>
    <p:sldId id="258" r:id="rId7"/>
    <p:sldId id="263" r:id="rId8"/>
    <p:sldId id="259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A005-33E4-468A-A57C-7A951B1435CA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2A7-F263-4D2A-8CC7-2E95978A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1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A005-33E4-468A-A57C-7A951B1435CA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2A7-F263-4D2A-8CC7-2E95978A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6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A005-33E4-468A-A57C-7A951B1435CA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2A7-F263-4D2A-8CC7-2E95978A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A005-33E4-468A-A57C-7A951B1435CA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2A7-F263-4D2A-8CC7-2E95978A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87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A005-33E4-468A-A57C-7A951B1435CA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2A7-F263-4D2A-8CC7-2E95978A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7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A005-33E4-468A-A57C-7A951B1435CA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2A7-F263-4D2A-8CC7-2E95978A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7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A005-33E4-468A-A57C-7A951B1435CA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2A7-F263-4D2A-8CC7-2E95978A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64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A005-33E4-468A-A57C-7A951B1435CA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2A7-F263-4D2A-8CC7-2E95978A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6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A005-33E4-468A-A57C-7A951B1435CA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2A7-F263-4D2A-8CC7-2E95978A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2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A005-33E4-468A-A57C-7A951B1435CA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2A7-F263-4D2A-8CC7-2E95978A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5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A005-33E4-468A-A57C-7A951B1435CA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2A7-F263-4D2A-8CC7-2E95978A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1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3A005-33E4-468A-A57C-7A951B1435CA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462A7-F263-4D2A-8CC7-2E95978A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9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531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Бережливые технологии в образовании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0785" y="2134955"/>
            <a:ext cx="5389448" cy="3223846"/>
          </a:xfrm>
        </p:spPr>
      </p:pic>
      <p:pic>
        <p:nvPicPr>
          <p:cNvPr id="1026" name="Picture 2" descr="https://sptsarov.ru/images/novosti4/GolubinaDek/IMG_20181205_1017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21" y="1052153"/>
            <a:ext cx="3165231" cy="237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11" y="1052153"/>
            <a:ext cx="3926743" cy="3150570"/>
          </a:xfrm>
          <a:prstGeom prst="rect">
            <a:avLst/>
          </a:prstGeom>
        </p:spPr>
      </p:pic>
      <p:pic>
        <p:nvPicPr>
          <p:cNvPr id="1028" name="Picture 4" descr="IMG_20190115_123643_HD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16" y="4282357"/>
            <a:ext cx="2159245" cy="215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G_20190115_092044_HD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31" y="3607792"/>
            <a:ext cx="2833810" cy="283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G_20190115_084827_HD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005" y="4282356"/>
            <a:ext cx="2499703" cy="215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9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рабочего места преподавателя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Проблема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Внедренное изменение</a:t>
            </a:r>
            <a:br>
              <a:rPr lang="ru-RU" dirty="0"/>
            </a:b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205400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рабочего места преподавателя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Проблема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Внедренное изменение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0403" y="2070528"/>
            <a:ext cx="3842117" cy="439615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17468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рабочего места преподавателя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Проблема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Внедренное изменение</a:t>
            </a:r>
            <a:br>
              <a:rPr lang="ru-RU" dirty="0"/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332899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рабочего места преподавателя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Проблема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Внедренное изменение</a:t>
            </a:r>
            <a:br>
              <a:rPr lang="ru-RU" dirty="0"/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3667" y="2927815"/>
            <a:ext cx="3684588" cy="283910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406916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системы хранения курсовых и дипломных работ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Проблема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Внедренное изменение</a:t>
            </a:r>
            <a:br>
              <a:rPr lang="ru-RU" dirty="0"/>
            </a:b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6010" y="2635496"/>
            <a:ext cx="3786555" cy="3349869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5" y="2363726"/>
            <a:ext cx="5101248" cy="382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0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системы хранения курсовых и дипломных работ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Проблема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Внедренное изменение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9872" y="3088327"/>
            <a:ext cx="3684587" cy="2518081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0888" y="2965647"/>
            <a:ext cx="3684588" cy="2763441"/>
          </a:xfrm>
        </p:spPr>
      </p:pic>
      <p:pic>
        <p:nvPicPr>
          <p:cNvPr id="9" name="Объект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8584" y="2553855"/>
            <a:ext cx="3789862" cy="34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4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воспитательной работы куратора с группой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Проблема</a:t>
            </a:r>
            <a:br>
              <a:rPr lang="ru-RU" dirty="0"/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Внедренное изменение</a:t>
            </a:r>
            <a:br>
              <a:rPr lang="ru-RU" dirty="0"/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4245" y="2984876"/>
            <a:ext cx="3838403" cy="2878802"/>
          </a:xfrm>
        </p:spPr>
      </p:pic>
    </p:spTree>
    <p:extLst>
      <p:ext uri="{BB962C8B-B14F-4D97-AF65-F5344CB8AC3E}">
        <p14:creationId xmlns:p14="http://schemas.microsoft.com/office/powerpoint/2010/main" val="243863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воспитательной работы куратора с группой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Проблема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Внедренное изменение</a:t>
            </a:r>
            <a:br>
              <a:rPr lang="ru-RU" dirty="0"/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4245" y="2984876"/>
            <a:ext cx="3838403" cy="287880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704646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70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Бережливые технологии в образовании </vt:lpstr>
      <vt:lpstr>Оптимизация рабочего места преподавателя</vt:lpstr>
      <vt:lpstr>Оптимизация рабочего места преподавателя</vt:lpstr>
      <vt:lpstr>Оптимизация рабочего места преподавателя</vt:lpstr>
      <vt:lpstr>Оптимизация рабочего места преподавателя</vt:lpstr>
      <vt:lpstr>Оптимизация системы хранения курсовых и дипломных работ </vt:lpstr>
      <vt:lpstr>Оптимизация системы хранения курсовых и дипломных работ </vt:lpstr>
      <vt:lpstr>Оптимизация воспитательной работы куратора с группой</vt:lpstr>
      <vt:lpstr>Оптимизация воспитательной работы куратора с группой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рабочего места преподавателя</dc:title>
  <dc:creator>Роза</dc:creator>
  <cp:lastModifiedBy>Роза</cp:lastModifiedBy>
  <cp:revision>4</cp:revision>
  <dcterms:created xsi:type="dcterms:W3CDTF">2019-06-09T20:21:56Z</dcterms:created>
  <dcterms:modified xsi:type="dcterms:W3CDTF">2019-06-09T21:17:27Z</dcterms:modified>
</cp:coreProperties>
</file>