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7272-7FA9-45DA-A051-BBC1E2D52AC2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49DD9-8D87-498D-B374-8B32D4AEA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752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7272-7FA9-45DA-A051-BBC1E2D52AC2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49DD9-8D87-498D-B374-8B32D4AEA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350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7272-7FA9-45DA-A051-BBC1E2D52AC2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49DD9-8D87-498D-B374-8B32D4AEA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371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7272-7FA9-45DA-A051-BBC1E2D52AC2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49DD9-8D87-498D-B374-8B32D4AEA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9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7272-7FA9-45DA-A051-BBC1E2D52AC2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49DD9-8D87-498D-B374-8B32D4AEA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91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7272-7FA9-45DA-A051-BBC1E2D52AC2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49DD9-8D87-498D-B374-8B32D4AEA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707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7272-7FA9-45DA-A051-BBC1E2D52AC2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49DD9-8D87-498D-B374-8B32D4AEA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634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7272-7FA9-45DA-A051-BBC1E2D52AC2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49DD9-8D87-498D-B374-8B32D4AEA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231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7272-7FA9-45DA-A051-BBC1E2D52AC2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49DD9-8D87-498D-B374-8B32D4AEA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178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7272-7FA9-45DA-A051-BBC1E2D52AC2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49DD9-8D87-498D-B374-8B32D4AEA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7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7272-7FA9-45DA-A051-BBC1E2D52AC2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49DD9-8D87-498D-B374-8B32D4AEA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570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47272-7FA9-45DA-A051-BBC1E2D52AC2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49DD9-8D87-498D-B374-8B32D4AEA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32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Оптимизация рабочего места преподавателя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076" y="1961015"/>
            <a:ext cx="5181600" cy="3887127"/>
          </a:xfrm>
        </p:spPr>
      </p:pic>
      <p:pic>
        <p:nvPicPr>
          <p:cNvPr id="11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39" y="1899469"/>
            <a:ext cx="5181600" cy="3887127"/>
          </a:xfrm>
        </p:spPr>
      </p:pic>
    </p:spTree>
    <p:extLst>
      <p:ext uri="{BB962C8B-B14F-4D97-AF65-F5344CB8AC3E}">
        <p14:creationId xmlns:p14="http://schemas.microsoft.com/office/powerpoint/2010/main" val="164944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Оптимизация системы хранения курсовых и дипломных работ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7730"/>
            <a:ext cx="5181600" cy="3887127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831210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Оптимизация воспитательной работы куратора с группой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52686"/>
            <a:ext cx="5181600" cy="3999706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52686"/>
            <a:ext cx="5070231" cy="3886200"/>
          </a:xfrm>
        </p:spPr>
      </p:pic>
    </p:spTree>
    <p:extLst>
      <p:ext uri="{BB962C8B-B14F-4D97-AF65-F5344CB8AC3E}">
        <p14:creationId xmlns:p14="http://schemas.microsoft.com/office/powerpoint/2010/main" val="27859697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17</Words>
  <Application>Microsoft Office PowerPoint</Application>
  <PresentationFormat>Широкоэкранный</PresentationFormat>
  <Paragraphs>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Оптимизация рабочего места преподавателя</vt:lpstr>
      <vt:lpstr>Оптимизация системы хранения курсовых и дипломных работ</vt:lpstr>
      <vt:lpstr>Оптимизация воспитательной работы куратора с группой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Оптимизация рабочего места преподавателя</dc:title>
  <dc:creator>Роза</dc:creator>
  <cp:lastModifiedBy>Роза</cp:lastModifiedBy>
  <cp:revision>4</cp:revision>
  <dcterms:created xsi:type="dcterms:W3CDTF">2019-06-09T20:49:01Z</dcterms:created>
  <dcterms:modified xsi:type="dcterms:W3CDTF">2019-06-09T21:16:05Z</dcterms:modified>
</cp:coreProperties>
</file>